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</p:sldMasterIdLst>
  <p:notesMasterIdLst>
    <p:notesMasterId r:id="rId24"/>
  </p:notesMasterIdLst>
  <p:sldIdLst>
    <p:sldId id="256" r:id="rId3"/>
    <p:sldId id="265" r:id="rId4"/>
    <p:sldId id="267" r:id="rId5"/>
    <p:sldId id="257" r:id="rId6"/>
    <p:sldId id="269" r:id="rId7"/>
    <p:sldId id="266" r:id="rId8"/>
    <p:sldId id="268" r:id="rId9"/>
    <p:sldId id="264" r:id="rId10"/>
    <p:sldId id="270" r:id="rId11"/>
    <p:sldId id="271" r:id="rId12"/>
    <p:sldId id="262" r:id="rId13"/>
    <p:sldId id="275" r:id="rId14"/>
    <p:sldId id="272" r:id="rId15"/>
    <p:sldId id="273" r:id="rId16"/>
    <p:sldId id="274" r:id="rId17"/>
    <p:sldId id="276" r:id="rId18"/>
    <p:sldId id="278" r:id="rId19"/>
    <p:sldId id="279" r:id="rId20"/>
    <p:sldId id="277" r:id="rId21"/>
    <p:sldId id="280" r:id="rId22"/>
    <p:sldId id="281" r:id="rId23"/>
  </p:sldIdLst>
  <p:sldSz cx="10079038" cy="7559675"/>
  <p:notesSz cx="7772400" cy="100584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912330E-7562-4E98-8C97-D2B226763C78}" v="2" dt="2024-05-27T16:21:55.56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4" d="100"/>
          <a:sy n="74" d="100"/>
        </p:scale>
        <p:origin x="1498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viewProps" Target="view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theme" Target="theme/theme1.xml"/><Relationship Id="rId30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Vithor Gomes Bertalan" userId="d0f3183a153e1589" providerId="LiveId" clId="{C912330E-7562-4E98-8C97-D2B226763C78}"/>
    <pc:docChg chg="undo custSel addSld modSld">
      <pc:chgData name="Vithor Gomes Bertalan" userId="d0f3183a153e1589" providerId="LiveId" clId="{C912330E-7562-4E98-8C97-D2B226763C78}" dt="2024-05-27T16:25:50.266" v="416"/>
      <pc:docMkLst>
        <pc:docMk/>
      </pc:docMkLst>
      <pc:sldChg chg="modSp mod">
        <pc:chgData name="Vithor Gomes Bertalan" userId="d0f3183a153e1589" providerId="LiveId" clId="{C912330E-7562-4E98-8C97-D2B226763C78}" dt="2024-05-27T16:24:59.639" v="399"/>
        <pc:sldMkLst>
          <pc:docMk/>
          <pc:sldMk cId="0" sldId="257"/>
        </pc:sldMkLst>
        <pc:spChg chg="mod">
          <ac:chgData name="Vithor Gomes Bertalan" userId="d0f3183a153e1589" providerId="LiveId" clId="{C912330E-7562-4E98-8C97-D2B226763C78}" dt="2024-05-27T16:24:59.639" v="399"/>
          <ac:spMkLst>
            <pc:docMk/>
            <pc:sldMk cId="0" sldId="257"/>
            <ac:spMk id="82" creationId="{00000000-0000-0000-0000-000000000000}"/>
          </ac:spMkLst>
        </pc:spChg>
        <pc:spChg chg="mod">
          <ac:chgData name="Vithor Gomes Bertalan" userId="d0f3183a153e1589" providerId="LiveId" clId="{C912330E-7562-4E98-8C97-D2B226763C78}" dt="2024-05-27T16:23:00.893" v="318" actId="6549"/>
          <ac:spMkLst>
            <pc:docMk/>
            <pc:sldMk cId="0" sldId="257"/>
            <ac:spMk id="89" creationId="{00000000-0000-0000-0000-000000000000}"/>
          </ac:spMkLst>
        </pc:spChg>
      </pc:sldChg>
      <pc:sldChg chg="modSp mod">
        <pc:chgData name="Vithor Gomes Bertalan" userId="d0f3183a153e1589" providerId="LiveId" clId="{C912330E-7562-4E98-8C97-D2B226763C78}" dt="2024-05-27T16:25:21.834" v="406"/>
        <pc:sldMkLst>
          <pc:docMk/>
          <pc:sldMk cId="0" sldId="262"/>
        </pc:sldMkLst>
        <pc:spChg chg="mod">
          <ac:chgData name="Vithor Gomes Bertalan" userId="d0f3183a153e1589" providerId="LiveId" clId="{C912330E-7562-4E98-8C97-D2B226763C78}" dt="2024-05-27T16:25:21.834" v="406"/>
          <ac:spMkLst>
            <pc:docMk/>
            <pc:sldMk cId="0" sldId="262"/>
            <ac:spMk id="125" creationId="{00000000-0000-0000-0000-000000000000}"/>
          </ac:spMkLst>
        </pc:spChg>
        <pc:spChg chg="mod">
          <ac:chgData name="Vithor Gomes Bertalan" userId="d0f3183a153e1589" providerId="LiveId" clId="{C912330E-7562-4E98-8C97-D2B226763C78}" dt="2024-05-27T16:23:46.715" v="352" actId="20577"/>
          <ac:spMkLst>
            <pc:docMk/>
            <pc:sldMk cId="0" sldId="262"/>
            <ac:spMk id="132" creationId="{00000000-0000-0000-0000-000000000000}"/>
          </ac:spMkLst>
        </pc:spChg>
      </pc:sldChg>
      <pc:sldChg chg="modSp mod">
        <pc:chgData name="Vithor Gomes Bertalan" userId="d0f3183a153e1589" providerId="LiveId" clId="{C912330E-7562-4E98-8C97-D2B226763C78}" dt="2024-05-27T16:25:11.593" v="403"/>
        <pc:sldMkLst>
          <pc:docMk/>
          <pc:sldMk cId="2496487548" sldId="264"/>
        </pc:sldMkLst>
        <pc:spChg chg="mod">
          <ac:chgData name="Vithor Gomes Bertalan" userId="d0f3183a153e1589" providerId="LiveId" clId="{C912330E-7562-4E98-8C97-D2B226763C78}" dt="2024-05-27T16:25:11.593" v="403"/>
          <ac:spMkLst>
            <pc:docMk/>
            <pc:sldMk cId="2496487548" sldId="264"/>
            <ac:spMk id="82" creationId="{00000000-0000-0000-0000-000000000000}"/>
          </ac:spMkLst>
        </pc:spChg>
        <pc:spChg chg="mod">
          <ac:chgData name="Vithor Gomes Bertalan" userId="d0f3183a153e1589" providerId="LiveId" clId="{C912330E-7562-4E98-8C97-D2B226763C78}" dt="2024-05-27T16:23:34.839" v="340" actId="20577"/>
          <ac:spMkLst>
            <pc:docMk/>
            <pc:sldMk cId="2496487548" sldId="264"/>
            <ac:spMk id="89" creationId="{00000000-0000-0000-0000-000000000000}"/>
          </ac:spMkLst>
        </pc:spChg>
      </pc:sldChg>
      <pc:sldChg chg="modSp mod">
        <pc:chgData name="Vithor Gomes Bertalan" userId="d0f3183a153e1589" providerId="LiveId" clId="{C912330E-7562-4E98-8C97-D2B226763C78}" dt="2024-05-27T16:24:42.571" v="393" actId="6549"/>
        <pc:sldMkLst>
          <pc:docMk/>
          <pc:sldMk cId="1574674431" sldId="265"/>
        </pc:sldMkLst>
        <pc:spChg chg="mod">
          <ac:chgData name="Vithor Gomes Bertalan" userId="d0f3183a153e1589" providerId="LiveId" clId="{C912330E-7562-4E98-8C97-D2B226763C78}" dt="2024-05-27T16:24:42.571" v="393" actId="6549"/>
          <ac:spMkLst>
            <pc:docMk/>
            <pc:sldMk cId="1574674431" sldId="265"/>
            <ac:spMk id="82" creationId="{00000000-0000-0000-0000-000000000000}"/>
          </ac:spMkLst>
        </pc:spChg>
        <pc:spChg chg="mod">
          <ac:chgData name="Vithor Gomes Bertalan" userId="d0f3183a153e1589" providerId="LiveId" clId="{C912330E-7562-4E98-8C97-D2B226763C78}" dt="2024-05-27T16:22:43.952" v="310" actId="20577"/>
          <ac:spMkLst>
            <pc:docMk/>
            <pc:sldMk cId="1574674431" sldId="265"/>
            <ac:spMk id="89" creationId="{00000000-0000-0000-0000-000000000000}"/>
          </ac:spMkLst>
        </pc:spChg>
      </pc:sldChg>
      <pc:sldChg chg="modSp mod">
        <pc:chgData name="Vithor Gomes Bertalan" userId="d0f3183a153e1589" providerId="LiveId" clId="{C912330E-7562-4E98-8C97-D2B226763C78}" dt="2024-05-27T16:25:06.363" v="401"/>
        <pc:sldMkLst>
          <pc:docMk/>
          <pc:sldMk cId="884817568" sldId="266"/>
        </pc:sldMkLst>
        <pc:spChg chg="mod">
          <ac:chgData name="Vithor Gomes Bertalan" userId="d0f3183a153e1589" providerId="LiveId" clId="{C912330E-7562-4E98-8C97-D2B226763C78}" dt="2024-05-27T16:25:06.363" v="401"/>
          <ac:spMkLst>
            <pc:docMk/>
            <pc:sldMk cId="884817568" sldId="266"/>
            <ac:spMk id="82" creationId="{00000000-0000-0000-0000-000000000000}"/>
          </ac:spMkLst>
        </pc:spChg>
        <pc:spChg chg="mod">
          <ac:chgData name="Vithor Gomes Bertalan" userId="d0f3183a153e1589" providerId="LiveId" clId="{C912330E-7562-4E98-8C97-D2B226763C78}" dt="2024-05-27T16:23:24.636" v="326" actId="20577"/>
          <ac:spMkLst>
            <pc:docMk/>
            <pc:sldMk cId="884817568" sldId="266"/>
            <ac:spMk id="89" creationId="{00000000-0000-0000-0000-000000000000}"/>
          </ac:spMkLst>
        </pc:spChg>
      </pc:sldChg>
      <pc:sldChg chg="modSp mod">
        <pc:chgData name="Vithor Gomes Bertalan" userId="d0f3183a153e1589" providerId="LiveId" clId="{C912330E-7562-4E98-8C97-D2B226763C78}" dt="2024-05-27T16:24:56.951" v="398"/>
        <pc:sldMkLst>
          <pc:docMk/>
          <pc:sldMk cId="2825674312" sldId="267"/>
        </pc:sldMkLst>
        <pc:spChg chg="mod">
          <ac:chgData name="Vithor Gomes Bertalan" userId="d0f3183a153e1589" providerId="LiveId" clId="{C912330E-7562-4E98-8C97-D2B226763C78}" dt="2024-05-27T16:24:55.141" v="397"/>
          <ac:spMkLst>
            <pc:docMk/>
            <pc:sldMk cId="2825674312" sldId="267"/>
            <ac:spMk id="2" creationId="{06D659E9-128E-CB17-1C28-DEC012CD4391}"/>
          </ac:spMkLst>
        </pc:spChg>
        <pc:spChg chg="mod">
          <ac:chgData name="Vithor Gomes Bertalan" userId="d0f3183a153e1589" providerId="LiveId" clId="{C912330E-7562-4E98-8C97-D2B226763C78}" dt="2024-05-27T16:24:56.951" v="398"/>
          <ac:spMkLst>
            <pc:docMk/>
            <pc:sldMk cId="2825674312" sldId="267"/>
            <ac:spMk id="82" creationId="{00000000-0000-0000-0000-000000000000}"/>
          </ac:spMkLst>
        </pc:spChg>
        <pc:spChg chg="mod">
          <ac:chgData name="Vithor Gomes Bertalan" userId="d0f3183a153e1589" providerId="LiveId" clId="{C912330E-7562-4E98-8C97-D2B226763C78}" dt="2024-05-27T16:22:55.876" v="314" actId="20577"/>
          <ac:spMkLst>
            <pc:docMk/>
            <pc:sldMk cId="2825674312" sldId="267"/>
            <ac:spMk id="89" creationId="{00000000-0000-0000-0000-000000000000}"/>
          </ac:spMkLst>
        </pc:spChg>
      </pc:sldChg>
      <pc:sldChg chg="modSp mod">
        <pc:chgData name="Vithor Gomes Bertalan" userId="d0f3183a153e1589" providerId="LiveId" clId="{C912330E-7562-4E98-8C97-D2B226763C78}" dt="2024-05-27T16:25:09.330" v="402"/>
        <pc:sldMkLst>
          <pc:docMk/>
          <pc:sldMk cId="2978454725" sldId="268"/>
        </pc:sldMkLst>
        <pc:spChg chg="mod">
          <ac:chgData name="Vithor Gomes Bertalan" userId="d0f3183a153e1589" providerId="LiveId" clId="{C912330E-7562-4E98-8C97-D2B226763C78}" dt="2024-05-27T16:25:09.330" v="402"/>
          <ac:spMkLst>
            <pc:docMk/>
            <pc:sldMk cId="2978454725" sldId="268"/>
            <ac:spMk id="82" creationId="{00000000-0000-0000-0000-000000000000}"/>
          </ac:spMkLst>
        </pc:spChg>
        <pc:spChg chg="mod">
          <ac:chgData name="Vithor Gomes Bertalan" userId="d0f3183a153e1589" providerId="LiveId" clId="{C912330E-7562-4E98-8C97-D2B226763C78}" dt="2024-05-27T16:23:30.845" v="336" actId="20577"/>
          <ac:spMkLst>
            <pc:docMk/>
            <pc:sldMk cId="2978454725" sldId="268"/>
            <ac:spMk id="89" creationId="{00000000-0000-0000-0000-000000000000}"/>
          </ac:spMkLst>
        </pc:spChg>
      </pc:sldChg>
      <pc:sldChg chg="modSp mod">
        <pc:chgData name="Vithor Gomes Bertalan" userId="d0f3183a153e1589" providerId="LiveId" clId="{C912330E-7562-4E98-8C97-D2B226763C78}" dt="2024-05-27T16:25:04.435" v="400"/>
        <pc:sldMkLst>
          <pc:docMk/>
          <pc:sldMk cId="3595647419" sldId="269"/>
        </pc:sldMkLst>
        <pc:spChg chg="mod">
          <ac:chgData name="Vithor Gomes Bertalan" userId="d0f3183a153e1589" providerId="LiveId" clId="{C912330E-7562-4E98-8C97-D2B226763C78}" dt="2024-05-27T16:25:04.435" v="400"/>
          <ac:spMkLst>
            <pc:docMk/>
            <pc:sldMk cId="3595647419" sldId="269"/>
            <ac:spMk id="82" creationId="{00000000-0000-0000-0000-000000000000}"/>
          </ac:spMkLst>
        </pc:spChg>
        <pc:spChg chg="mod">
          <ac:chgData name="Vithor Gomes Bertalan" userId="d0f3183a153e1589" providerId="LiveId" clId="{C912330E-7562-4E98-8C97-D2B226763C78}" dt="2024-05-27T16:23:05.411" v="322" actId="6549"/>
          <ac:spMkLst>
            <pc:docMk/>
            <pc:sldMk cId="3595647419" sldId="269"/>
            <ac:spMk id="89" creationId="{00000000-0000-0000-0000-000000000000}"/>
          </ac:spMkLst>
        </pc:spChg>
      </pc:sldChg>
      <pc:sldChg chg="modSp mod">
        <pc:chgData name="Vithor Gomes Bertalan" userId="d0f3183a153e1589" providerId="LiveId" clId="{C912330E-7562-4E98-8C97-D2B226763C78}" dt="2024-05-27T16:25:15.966" v="404"/>
        <pc:sldMkLst>
          <pc:docMk/>
          <pc:sldMk cId="1098231533" sldId="270"/>
        </pc:sldMkLst>
        <pc:spChg chg="mod">
          <ac:chgData name="Vithor Gomes Bertalan" userId="d0f3183a153e1589" providerId="LiveId" clId="{C912330E-7562-4E98-8C97-D2B226763C78}" dt="2024-05-27T16:25:15.966" v="404"/>
          <ac:spMkLst>
            <pc:docMk/>
            <pc:sldMk cId="1098231533" sldId="270"/>
            <ac:spMk id="82" creationId="{00000000-0000-0000-0000-000000000000}"/>
          </ac:spMkLst>
        </pc:spChg>
        <pc:spChg chg="mod">
          <ac:chgData name="Vithor Gomes Bertalan" userId="d0f3183a153e1589" providerId="LiveId" clId="{C912330E-7562-4E98-8C97-D2B226763C78}" dt="2024-05-27T16:23:39.038" v="344" actId="20577"/>
          <ac:spMkLst>
            <pc:docMk/>
            <pc:sldMk cId="1098231533" sldId="270"/>
            <ac:spMk id="89" creationId="{00000000-0000-0000-0000-000000000000}"/>
          </ac:spMkLst>
        </pc:spChg>
      </pc:sldChg>
      <pc:sldChg chg="modSp mod">
        <pc:chgData name="Vithor Gomes Bertalan" userId="d0f3183a153e1589" providerId="LiveId" clId="{C912330E-7562-4E98-8C97-D2B226763C78}" dt="2024-05-27T16:25:18.497" v="405"/>
        <pc:sldMkLst>
          <pc:docMk/>
          <pc:sldMk cId="4128429336" sldId="271"/>
        </pc:sldMkLst>
        <pc:spChg chg="mod">
          <ac:chgData name="Vithor Gomes Bertalan" userId="d0f3183a153e1589" providerId="LiveId" clId="{C912330E-7562-4E98-8C97-D2B226763C78}" dt="2024-05-27T16:25:18.497" v="405"/>
          <ac:spMkLst>
            <pc:docMk/>
            <pc:sldMk cId="4128429336" sldId="271"/>
            <ac:spMk id="82" creationId="{00000000-0000-0000-0000-000000000000}"/>
          </ac:spMkLst>
        </pc:spChg>
        <pc:spChg chg="mod">
          <ac:chgData name="Vithor Gomes Bertalan" userId="d0f3183a153e1589" providerId="LiveId" clId="{C912330E-7562-4E98-8C97-D2B226763C78}" dt="2024-05-27T16:23:42.858" v="348" actId="20577"/>
          <ac:spMkLst>
            <pc:docMk/>
            <pc:sldMk cId="4128429336" sldId="271"/>
            <ac:spMk id="89" creationId="{00000000-0000-0000-0000-000000000000}"/>
          </ac:spMkLst>
        </pc:spChg>
      </pc:sldChg>
      <pc:sldChg chg="modSp mod">
        <pc:chgData name="Vithor Gomes Bertalan" userId="d0f3183a153e1589" providerId="LiveId" clId="{C912330E-7562-4E98-8C97-D2B226763C78}" dt="2024-05-27T16:25:27.611" v="408"/>
        <pc:sldMkLst>
          <pc:docMk/>
          <pc:sldMk cId="379430867" sldId="272"/>
        </pc:sldMkLst>
        <pc:spChg chg="mod">
          <ac:chgData name="Vithor Gomes Bertalan" userId="d0f3183a153e1589" providerId="LiveId" clId="{C912330E-7562-4E98-8C97-D2B226763C78}" dt="2024-05-27T16:25:27.611" v="408"/>
          <ac:spMkLst>
            <pc:docMk/>
            <pc:sldMk cId="379430867" sldId="272"/>
            <ac:spMk id="82" creationId="{00000000-0000-0000-0000-000000000000}"/>
          </ac:spMkLst>
        </pc:spChg>
        <pc:spChg chg="mod">
          <ac:chgData name="Vithor Gomes Bertalan" userId="d0f3183a153e1589" providerId="LiveId" clId="{C912330E-7562-4E98-8C97-D2B226763C78}" dt="2024-05-27T16:09:23.448" v="37" actId="20577"/>
          <ac:spMkLst>
            <pc:docMk/>
            <pc:sldMk cId="379430867" sldId="272"/>
            <ac:spMk id="87" creationId="{00000000-0000-0000-0000-000000000000}"/>
          </ac:spMkLst>
        </pc:spChg>
        <pc:spChg chg="mod">
          <ac:chgData name="Vithor Gomes Bertalan" userId="d0f3183a153e1589" providerId="LiveId" clId="{C912330E-7562-4E98-8C97-D2B226763C78}" dt="2024-05-27T16:23:53.662" v="360" actId="20577"/>
          <ac:spMkLst>
            <pc:docMk/>
            <pc:sldMk cId="379430867" sldId="272"/>
            <ac:spMk id="89" creationId="{00000000-0000-0000-0000-000000000000}"/>
          </ac:spMkLst>
        </pc:spChg>
      </pc:sldChg>
      <pc:sldChg chg="modSp mod">
        <pc:chgData name="Vithor Gomes Bertalan" userId="d0f3183a153e1589" providerId="LiveId" clId="{C912330E-7562-4E98-8C97-D2B226763C78}" dt="2024-05-27T16:25:30.456" v="409"/>
        <pc:sldMkLst>
          <pc:docMk/>
          <pc:sldMk cId="315244757" sldId="273"/>
        </pc:sldMkLst>
        <pc:spChg chg="mod">
          <ac:chgData name="Vithor Gomes Bertalan" userId="d0f3183a153e1589" providerId="LiveId" clId="{C912330E-7562-4E98-8C97-D2B226763C78}" dt="2024-05-27T16:25:30.456" v="409"/>
          <ac:spMkLst>
            <pc:docMk/>
            <pc:sldMk cId="315244757" sldId="273"/>
            <ac:spMk id="82" creationId="{00000000-0000-0000-0000-000000000000}"/>
          </ac:spMkLst>
        </pc:spChg>
        <pc:spChg chg="mod">
          <ac:chgData name="Vithor Gomes Bertalan" userId="d0f3183a153e1589" providerId="LiveId" clId="{C912330E-7562-4E98-8C97-D2B226763C78}" dt="2024-05-27T16:23:58.861" v="364" actId="20577"/>
          <ac:spMkLst>
            <pc:docMk/>
            <pc:sldMk cId="315244757" sldId="273"/>
            <ac:spMk id="89" creationId="{00000000-0000-0000-0000-000000000000}"/>
          </ac:spMkLst>
        </pc:spChg>
      </pc:sldChg>
      <pc:sldChg chg="modSp mod">
        <pc:chgData name="Vithor Gomes Bertalan" userId="d0f3183a153e1589" providerId="LiveId" clId="{C912330E-7562-4E98-8C97-D2B226763C78}" dt="2024-05-27T16:25:32.871" v="410"/>
        <pc:sldMkLst>
          <pc:docMk/>
          <pc:sldMk cId="3016883407" sldId="274"/>
        </pc:sldMkLst>
        <pc:spChg chg="mod">
          <ac:chgData name="Vithor Gomes Bertalan" userId="d0f3183a153e1589" providerId="LiveId" clId="{C912330E-7562-4E98-8C97-D2B226763C78}" dt="2024-05-27T16:25:32.871" v="410"/>
          <ac:spMkLst>
            <pc:docMk/>
            <pc:sldMk cId="3016883407" sldId="274"/>
            <ac:spMk id="82" creationId="{00000000-0000-0000-0000-000000000000}"/>
          </ac:spMkLst>
        </pc:spChg>
        <pc:spChg chg="mod">
          <ac:chgData name="Vithor Gomes Bertalan" userId="d0f3183a153e1589" providerId="LiveId" clId="{C912330E-7562-4E98-8C97-D2B226763C78}" dt="2024-05-27T16:24:04.090" v="368" actId="20577"/>
          <ac:spMkLst>
            <pc:docMk/>
            <pc:sldMk cId="3016883407" sldId="274"/>
            <ac:spMk id="89" creationId="{00000000-0000-0000-0000-000000000000}"/>
          </ac:spMkLst>
        </pc:spChg>
      </pc:sldChg>
      <pc:sldChg chg="modSp mod">
        <pc:chgData name="Vithor Gomes Bertalan" userId="d0f3183a153e1589" providerId="LiveId" clId="{C912330E-7562-4E98-8C97-D2B226763C78}" dt="2024-05-27T16:25:24.508" v="407"/>
        <pc:sldMkLst>
          <pc:docMk/>
          <pc:sldMk cId="245219528" sldId="275"/>
        </pc:sldMkLst>
        <pc:spChg chg="mod">
          <ac:chgData name="Vithor Gomes Bertalan" userId="d0f3183a153e1589" providerId="LiveId" clId="{C912330E-7562-4E98-8C97-D2B226763C78}" dt="2024-05-27T16:25:24.508" v="407"/>
          <ac:spMkLst>
            <pc:docMk/>
            <pc:sldMk cId="245219528" sldId="275"/>
            <ac:spMk id="125" creationId="{00000000-0000-0000-0000-000000000000}"/>
          </ac:spMkLst>
        </pc:spChg>
        <pc:spChg chg="mod">
          <ac:chgData name="Vithor Gomes Bertalan" userId="d0f3183a153e1589" providerId="LiveId" clId="{C912330E-7562-4E98-8C97-D2B226763C78}" dt="2024-05-27T16:23:50.453" v="356" actId="20577"/>
          <ac:spMkLst>
            <pc:docMk/>
            <pc:sldMk cId="245219528" sldId="275"/>
            <ac:spMk id="132" creationId="{00000000-0000-0000-0000-000000000000}"/>
          </ac:spMkLst>
        </pc:spChg>
      </pc:sldChg>
      <pc:sldChg chg="modSp mod">
        <pc:chgData name="Vithor Gomes Bertalan" userId="d0f3183a153e1589" providerId="LiveId" clId="{C912330E-7562-4E98-8C97-D2B226763C78}" dt="2024-05-27T16:25:35.731" v="411"/>
        <pc:sldMkLst>
          <pc:docMk/>
          <pc:sldMk cId="3032308415" sldId="276"/>
        </pc:sldMkLst>
        <pc:spChg chg="mod">
          <ac:chgData name="Vithor Gomes Bertalan" userId="d0f3183a153e1589" providerId="LiveId" clId="{C912330E-7562-4E98-8C97-D2B226763C78}" dt="2024-05-27T16:25:35.731" v="411"/>
          <ac:spMkLst>
            <pc:docMk/>
            <pc:sldMk cId="3032308415" sldId="276"/>
            <ac:spMk id="82" creationId="{00000000-0000-0000-0000-000000000000}"/>
          </ac:spMkLst>
        </pc:spChg>
        <pc:spChg chg="mod">
          <ac:chgData name="Vithor Gomes Bertalan" userId="d0f3183a153e1589" providerId="LiveId" clId="{C912330E-7562-4E98-8C97-D2B226763C78}" dt="2024-05-27T16:24:10.252" v="372" actId="20577"/>
          <ac:spMkLst>
            <pc:docMk/>
            <pc:sldMk cId="3032308415" sldId="276"/>
            <ac:spMk id="89" creationId="{00000000-0000-0000-0000-000000000000}"/>
          </ac:spMkLst>
        </pc:spChg>
      </pc:sldChg>
      <pc:sldChg chg="delSp modSp mod">
        <pc:chgData name="Vithor Gomes Bertalan" userId="d0f3183a153e1589" providerId="LiveId" clId="{C912330E-7562-4E98-8C97-D2B226763C78}" dt="2024-05-27T16:25:43.432" v="414"/>
        <pc:sldMkLst>
          <pc:docMk/>
          <pc:sldMk cId="1030916226" sldId="277"/>
        </pc:sldMkLst>
        <pc:spChg chg="mod">
          <ac:chgData name="Vithor Gomes Bertalan" userId="d0f3183a153e1589" providerId="LiveId" clId="{C912330E-7562-4E98-8C97-D2B226763C78}" dt="2024-05-27T16:25:43.432" v="414"/>
          <ac:spMkLst>
            <pc:docMk/>
            <pc:sldMk cId="1030916226" sldId="277"/>
            <ac:spMk id="82" creationId="{00000000-0000-0000-0000-000000000000}"/>
          </ac:spMkLst>
        </pc:spChg>
        <pc:spChg chg="mod">
          <ac:chgData name="Vithor Gomes Bertalan" userId="d0f3183a153e1589" providerId="LiveId" clId="{C912330E-7562-4E98-8C97-D2B226763C78}" dt="2024-05-27T16:24:23.252" v="384" actId="20577"/>
          <ac:spMkLst>
            <pc:docMk/>
            <pc:sldMk cId="1030916226" sldId="277"/>
            <ac:spMk id="89" creationId="{00000000-0000-0000-0000-000000000000}"/>
          </ac:spMkLst>
        </pc:spChg>
        <pc:picChg chg="del">
          <ac:chgData name="Vithor Gomes Bertalan" userId="d0f3183a153e1589" providerId="LiveId" clId="{C912330E-7562-4E98-8C97-D2B226763C78}" dt="2024-05-27T16:11:16.128" v="40" actId="478"/>
          <ac:picMkLst>
            <pc:docMk/>
            <pc:sldMk cId="1030916226" sldId="277"/>
            <ac:picMk id="5" creationId="{EF501C79-DBB4-AC11-296A-E25D8E4B7C55}"/>
          </ac:picMkLst>
        </pc:picChg>
      </pc:sldChg>
      <pc:sldChg chg="modSp mod">
        <pc:chgData name="Vithor Gomes Bertalan" userId="d0f3183a153e1589" providerId="LiveId" clId="{C912330E-7562-4E98-8C97-D2B226763C78}" dt="2024-05-27T16:25:37.946" v="412"/>
        <pc:sldMkLst>
          <pc:docMk/>
          <pc:sldMk cId="3233936946" sldId="278"/>
        </pc:sldMkLst>
        <pc:spChg chg="mod">
          <ac:chgData name="Vithor Gomes Bertalan" userId="d0f3183a153e1589" providerId="LiveId" clId="{C912330E-7562-4E98-8C97-D2B226763C78}" dt="2024-05-27T16:25:37.946" v="412"/>
          <ac:spMkLst>
            <pc:docMk/>
            <pc:sldMk cId="3233936946" sldId="278"/>
            <ac:spMk id="82" creationId="{00000000-0000-0000-0000-000000000000}"/>
          </ac:spMkLst>
        </pc:spChg>
        <pc:spChg chg="mod">
          <ac:chgData name="Vithor Gomes Bertalan" userId="d0f3183a153e1589" providerId="LiveId" clId="{C912330E-7562-4E98-8C97-D2B226763C78}" dt="2024-05-27T16:24:14.228" v="376" actId="20577"/>
          <ac:spMkLst>
            <pc:docMk/>
            <pc:sldMk cId="3233936946" sldId="278"/>
            <ac:spMk id="89" creationId="{00000000-0000-0000-0000-000000000000}"/>
          </ac:spMkLst>
        </pc:spChg>
      </pc:sldChg>
      <pc:sldChg chg="modSp add mod">
        <pc:chgData name="Vithor Gomes Bertalan" userId="d0f3183a153e1589" providerId="LiveId" clId="{C912330E-7562-4E98-8C97-D2B226763C78}" dt="2024-05-27T16:25:40.956" v="413"/>
        <pc:sldMkLst>
          <pc:docMk/>
          <pc:sldMk cId="988649595" sldId="279"/>
        </pc:sldMkLst>
        <pc:spChg chg="mod">
          <ac:chgData name="Vithor Gomes Bertalan" userId="d0f3183a153e1589" providerId="LiveId" clId="{C912330E-7562-4E98-8C97-D2B226763C78}" dt="2024-05-27T16:25:40.956" v="413"/>
          <ac:spMkLst>
            <pc:docMk/>
            <pc:sldMk cId="988649595" sldId="279"/>
            <ac:spMk id="82" creationId="{00000000-0000-0000-0000-000000000000}"/>
          </ac:spMkLst>
        </pc:spChg>
        <pc:spChg chg="mod">
          <ac:chgData name="Vithor Gomes Bertalan" userId="d0f3183a153e1589" providerId="LiveId" clId="{C912330E-7562-4E98-8C97-D2B226763C78}" dt="2024-05-27T16:24:18.438" v="380" actId="20577"/>
          <ac:spMkLst>
            <pc:docMk/>
            <pc:sldMk cId="988649595" sldId="279"/>
            <ac:spMk id="89" creationId="{00000000-0000-0000-0000-000000000000}"/>
          </ac:spMkLst>
        </pc:spChg>
      </pc:sldChg>
      <pc:sldChg chg="addSp delSp modSp add mod">
        <pc:chgData name="Vithor Gomes Bertalan" userId="d0f3183a153e1589" providerId="LiveId" clId="{C912330E-7562-4E98-8C97-D2B226763C78}" dt="2024-05-27T16:25:47.180" v="415"/>
        <pc:sldMkLst>
          <pc:docMk/>
          <pc:sldMk cId="2429954209" sldId="280"/>
        </pc:sldMkLst>
        <pc:spChg chg="add">
          <ac:chgData name="Vithor Gomes Bertalan" userId="d0f3183a153e1589" providerId="LiveId" clId="{C912330E-7562-4E98-8C97-D2B226763C78}" dt="2024-05-27T16:11:20.484" v="50"/>
          <ac:spMkLst>
            <pc:docMk/>
            <pc:sldMk cId="2429954209" sldId="280"/>
            <ac:spMk id="2" creationId="{DC925978-A4CB-46CA-0373-CE3C8C300719}"/>
          </ac:spMkLst>
        </pc:spChg>
        <pc:spChg chg="add">
          <ac:chgData name="Vithor Gomes Bertalan" userId="d0f3183a153e1589" providerId="LiveId" clId="{C912330E-7562-4E98-8C97-D2B226763C78}" dt="2024-05-27T16:11:20.484" v="50"/>
          <ac:spMkLst>
            <pc:docMk/>
            <pc:sldMk cId="2429954209" sldId="280"/>
            <ac:spMk id="4" creationId="{63227962-A03D-A36D-583E-5582F2775B7A}"/>
          </ac:spMkLst>
        </pc:spChg>
        <pc:spChg chg="mod">
          <ac:chgData name="Vithor Gomes Bertalan" userId="d0f3183a153e1589" providerId="LiveId" clId="{C912330E-7562-4E98-8C97-D2B226763C78}" dt="2024-05-27T16:25:47.180" v="415"/>
          <ac:spMkLst>
            <pc:docMk/>
            <pc:sldMk cId="2429954209" sldId="280"/>
            <ac:spMk id="82" creationId="{00000000-0000-0000-0000-000000000000}"/>
          </ac:spMkLst>
        </pc:spChg>
        <pc:spChg chg="mod">
          <ac:chgData name="Vithor Gomes Bertalan" userId="d0f3183a153e1589" providerId="LiveId" clId="{C912330E-7562-4E98-8C97-D2B226763C78}" dt="2024-05-27T16:11:19.251" v="49" actId="20577"/>
          <ac:spMkLst>
            <pc:docMk/>
            <pc:sldMk cId="2429954209" sldId="280"/>
            <ac:spMk id="84" creationId="{00000000-0000-0000-0000-000000000000}"/>
          </ac:spMkLst>
        </pc:spChg>
        <pc:spChg chg="mod">
          <ac:chgData name="Vithor Gomes Bertalan" userId="d0f3183a153e1589" providerId="LiveId" clId="{C912330E-7562-4E98-8C97-D2B226763C78}" dt="2024-05-27T16:22:22.521" v="306" actId="20577"/>
          <ac:spMkLst>
            <pc:docMk/>
            <pc:sldMk cId="2429954209" sldId="280"/>
            <ac:spMk id="87" creationId="{00000000-0000-0000-0000-000000000000}"/>
          </ac:spMkLst>
        </pc:spChg>
        <pc:spChg chg="mod">
          <ac:chgData name="Vithor Gomes Bertalan" userId="d0f3183a153e1589" providerId="LiveId" clId="{C912330E-7562-4E98-8C97-D2B226763C78}" dt="2024-05-27T16:24:27.283" v="388" actId="20577"/>
          <ac:spMkLst>
            <pc:docMk/>
            <pc:sldMk cId="2429954209" sldId="280"/>
            <ac:spMk id="89" creationId="{00000000-0000-0000-0000-000000000000}"/>
          </ac:spMkLst>
        </pc:spChg>
        <pc:picChg chg="del">
          <ac:chgData name="Vithor Gomes Bertalan" userId="d0f3183a153e1589" providerId="LiveId" clId="{C912330E-7562-4E98-8C97-D2B226763C78}" dt="2024-05-27T16:12:37.352" v="168" actId="478"/>
          <ac:picMkLst>
            <pc:docMk/>
            <pc:sldMk cId="2429954209" sldId="280"/>
            <ac:picMk id="5" creationId="{EF501C79-DBB4-AC11-296A-E25D8E4B7C55}"/>
          </ac:picMkLst>
        </pc:picChg>
        <pc:picChg chg="add del mod">
          <ac:chgData name="Vithor Gomes Bertalan" userId="d0f3183a153e1589" providerId="LiveId" clId="{C912330E-7562-4E98-8C97-D2B226763C78}" dt="2024-05-27T16:21:54.423" v="175" actId="21"/>
          <ac:picMkLst>
            <pc:docMk/>
            <pc:sldMk cId="2429954209" sldId="280"/>
            <ac:picMk id="7" creationId="{CA3A0E44-55C6-F61D-CB49-A5B298886552}"/>
          </ac:picMkLst>
        </pc:picChg>
      </pc:sldChg>
      <pc:sldChg chg="addSp modSp add mod">
        <pc:chgData name="Vithor Gomes Bertalan" userId="d0f3183a153e1589" providerId="LiveId" clId="{C912330E-7562-4E98-8C97-D2B226763C78}" dt="2024-05-27T16:25:50.266" v="416"/>
        <pc:sldMkLst>
          <pc:docMk/>
          <pc:sldMk cId="3312208864" sldId="281"/>
        </pc:sldMkLst>
        <pc:spChg chg="mod">
          <ac:chgData name="Vithor Gomes Bertalan" userId="d0f3183a153e1589" providerId="LiveId" clId="{C912330E-7562-4E98-8C97-D2B226763C78}" dt="2024-05-27T16:25:50.266" v="416"/>
          <ac:spMkLst>
            <pc:docMk/>
            <pc:sldMk cId="3312208864" sldId="281"/>
            <ac:spMk id="82" creationId="{00000000-0000-0000-0000-000000000000}"/>
          </ac:spMkLst>
        </pc:spChg>
        <pc:spChg chg="mod">
          <ac:chgData name="Vithor Gomes Bertalan" userId="d0f3183a153e1589" providerId="LiveId" clId="{C912330E-7562-4E98-8C97-D2B226763C78}" dt="2024-05-27T16:11:26.930" v="53" actId="6549"/>
          <ac:spMkLst>
            <pc:docMk/>
            <pc:sldMk cId="3312208864" sldId="281"/>
            <ac:spMk id="84" creationId="{00000000-0000-0000-0000-000000000000}"/>
          </ac:spMkLst>
        </pc:spChg>
        <pc:spChg chg="mod">
          <ac:chgData name="Vithor Gomes Bertalan" userId="d0f3183a153e1589" providerId="LiveId" clId="{C912330E-7562-4E98-8C97-D2B226763C78}" dt="2024-05-27T16:11:25.893" v="52" actId="6549"/>
          <ac:spMkLst>
            <pc:docMk/>
            <pc:sldMk cId="3312208864" sldId="281"/>
            <ac:spMk id="87" creationId="{00000000-0000-0000-0000-000000000000}"/>
          </ac:spMkLst>
        </pc:spChg>
        <pc:spChg chg="mod">
          <ac:chgData name="Vithor Gomes Bertalan" userId="d0f3183a153e1589" providerId="LiveId" clId="{C912330E-7562-4E98-8C97-D2B226763C78}" dt="2024-05-27T16:24:35.423" v="392" actId="20577"/>
          <ac:spMkLst>
            <pc:docMk/>
            <pc:sldMk cId="3312208864" sldId="281"/>
            <ac:spMk id="89" creationId="{00000000-0000-0000-0000-000000000000}"/>
          </ac:spMkLst>
        </pc:spChg>
        <pc:picChg chg="mod">
          <ac:chgData name="Vithor Gomes Bertalan" userId="d0f3183a153e1589" providerId="LiveId" clId="{C912330E-7562-4E98-8C97-D2B226763C78}" dt="2024-05-27T16:21:59.618" v="178" actId="1076"/>
          <ac:picMkLst>
            <pc:docMk/>
            <pc:sldMk cId="3312208864" sldId="281"/>
            <ac:picMk id="5" creationId="{EF501C79-DBB4-AC11-296A-E25D8E4B7C55}"/>
          </ac:picMkLst>
        </pc:picChg>
        <pc:picChg chg="add mod">
          <ac:chgData name="Vithor Gomes Bertalan" userId="d0f3183a153e1589" providerId="LiveId" clId="{C912330E-7562-4E98-8C97-D2B226763C78}" dt="2024-05-27T16:21:57.908" v="177" actId="1076"/>
          <ac:picMkLst>
            <pc:docMk/>
            <pc:sldMk cId="3312208864" sldId="281"/>
            <ac:picMk id="6" creationId="{D5ED486C-14EA-E045-BFB3-CFA4E51D0859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368675" cy="5048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4402138" y="0"/>
            <a:ext cx="3368675" cy="5048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E51F48F-2E30-444C-9B5F-461C50ADA7F4}" type="datetimeFigureOut">
              <a:rPr lang="pt-BR" smtClean="0"/>
              <a:t>27/05/2024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624013" y="1257300"/>
            <a:ext cx="4524375" cy="3394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777875" y="4840288"/>
            <a:ext cx="6216650" cy="39608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9553575"/>
            <a:ext cx="3368675" cy="5048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4402138" y="9553575"/>
            <a:ext cx="3368675" cy="5048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C2A326-BBBC-4FFE-AC7E-A7F91347A56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701138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503640" y="301320"/>
            <a:ext cx="9070560" cy="1261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en-US" sz="4400" b="0" strike="noStrike" spc="-1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/>
          </p:nvPr>
        </p:nvSpPr>
        <p:spPr>
          <a:xfrm>
            <a:off x="503640" y="1768680"/>
            <a:ext cx="9070560" cy="20908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/>
          </p:nvPr>
        </p:nvSpPr>
        <p:spPr>
          <a:xfrm>
            <a:off x="503640" y="4058640"/>
            <a:ext cx="9070560" cy="20908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3640" y="301320"/>
            <a:ext cx="9070560" cy="1261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en-US" sz="4400" b="0" strike="noStrike" spc="-1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503640" y="1768680"/>
            <a:ext cx="4426200" cy="20908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5151600" y="1768680"/>
            <a:ext cx="4426200" cy="20908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/>
          </p:nvPr>
        </p:nvSpPr>
        <p:spPr>
          <a:xfrm>
            <a:off x="503640" y="4058640"/>
            <a:ext cx="4426200" cy="20908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/>
          </p:nvPr>
        </p:nvSpPr>
        <p:spPr>
          <a:xfrm>
            <a:off x="5151600" y="4058640"/>
            <a:ext cx="4426200" cy="20908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503640" y="301320"/>
            <a:ext cx="9070560" cy="1261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en-US" sz="4400" b="0" strike="noStrike" spc="-1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/>
          </p:nvPr>
        </p:nvSpPr>
        <p:spPr>
          <a:xfrm>
            <a:off x="503640" y="1768680"/>
            <a:ext cx="2920320" cy="20908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/>
          </p:nvPr>
        </p:nvSpPr>
        <p:spPr>
          <a:xfrm>
            <a:off x="3570480" y="1768680"/>
            <a:ext cx="2920320" cy="20908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/>
          </p:nvPr>
        </p:nvSpPr>
        <p:spPr>
          <a:xfrm>
            <a:off x="6636960" y="1768680"/>
            <a:ext cx="2920320" cy="20908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/>
          </p:nvPr>
        </p:nvSpPr>
        <p:spPr>
          <a:xfrm>
            <a:off x="503640" y="4058640"/>
            <a:ext cx="2920320" cy="20908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/>
          </p:nvPr>
        </p:nvSpPr>
        <p:spPr>
          <a:xfrm>
            <a:off x="3570480" y="4058640"/>
            <a:ext cx="2920320" cy="20908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/>
          </p:nvPr>
        </p:nvSpPr>
        <p:spPr>
          <a:xfrm>
            <a:off x="6636960" y="4058640"/>
            <a:ext cx="2920320" cy="20908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6B445C8B-FF74-4613-9476-9B6759A263A5}" type="slidenum">
              <a:t>‹nº›</a:t>
            </a:fld>
            <a:endParaRPr/>
          </a:p>
        </p:txBody>
      </p:sp>
      <p:sp>
        <p:nvSpPr>
          <p:cNvPr id="4" name="PlaceHolder 3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PlaceHolder 1"/>
          <p:cNvSpPr>
            <a:spLocks noGrp="1"/>
          </p:cNvSpPr>
          <p:nvPr>
            <p:ph type="title"/>
          </p:nvPr>
        </p:nvSpPr>
        <p:spPr>
          <a:xfrm>
            <a:off x="503640" y="301320"/>
            <a:ext cx="9070560" cy="1261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en-US" sz="4400" b="0" strike="noStrike" spc="-1">
              <a:latin typeface="Arial"/>
            </a:endParaRPr>
          </a:p>
        </p:txBody>
      </p:sp>
      <p:sp>
        <p:nvSpPr>
          <p:cNvPr id="44" name="PlaceHolder 2"/>
          <p:cNvSpPr>
            <a:spLocks noGrp="1"/>
          </p:cNvSpPr>
          <p:nvPr>
            <p:ph type="subTitle"/>
          </p:nvPr>
        </p:nvSpPr>
        <p:spPr>
          <a:xfrm>
            <a:off x="503640" y="1768680"/>
            <a:ext cx="9070560" cy="43840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en-US" sz="3200" b="0" strike="noStrike" spc="-1"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DF053D37-9CA1-48B7-944A-8623ACBD4FDC}" type="slidenum">
              <a:t>‹nº›</a:t>
            </a:fld>
            <a:endParaRPr/>
          </a:p>
        </p:txBody>
      </p:sp>
      <p:sp>
        <p:nvSpPr>
          <p:cNvPr id="6" name="PlaceHolder 5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PlaceHolder 1"/>
          <p:cNvSpPr>
            <a:spLocks noGrp="1"/>
          </p:cNvSpPr>
          <p:nvPr>
            <p:ph type="title"/>
          </p:nvPr>
        </p:nvSpPr>
        <p:spPr>
          <a:xfrm>
            <a:off x="503640" y="301320"/>
            <a:ext cx="9070560" cy="1261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en-US" sz="4400" b="0" strike="noStrike" spc="-1">
              <a:latin typeface="Arial"/>
            </a:endParaRPr>
          </a:p>
        </p:txBody>
      </p:sp>
      <p:sp>
        <p:nvSpPr>
          <p:cNvPr id="46" name="PlaceHolder 2"/>
          <p:cNvSpPr>
            <a:spLocks noGrp="1"/>
          </p:cNvSpPr>
          <p:nvPr>
            <p:ph/>
          </p:nvPr>
        </p:nvSpPr>
        <p:spPr>
          <a:xfrm>
            <a:off x="503640" y="1768680"/>
            <a:ext cx="9070560" cy="43840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DF6CB11B-EABA-48EB-96AE-0189472DEF22}" type="slidenum">
              <a:t>‹nº›</a:t>
            </a:fld>
            <a:endParaRPr/>
          </a:p>
        </p:txBody>
      </p:sp>
      <p:sp>
        <p:nvSpPr>
          <p:cNvPr id="6" name="PlaceHolder 5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PlaceHolder 1"/>
          <p:cNvSpPr>
            <a:spLocks noGrp="1"/>
          </p:cNvSpPr>
          <p:nvPr>
            <p:ph type="title"/>
          </p:nvPr>
        </p:nvSpPr>
        <p:spPr>
          <a:xfrm>
            <a:off x="503640" y="301320"/>
            <a:ext cx="9070560" cy="1261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en-US" sz="4400" b="0" strike="noStrike" spc="-1">
              <a:latin typeface="Arial"/>
            </a:endParaRPr>
          </a:p>
        </p:txBody>
      </p:sp>
      <p:sp>
        <p:nvSpPr>
          <p:cNvPr id="48" name="PlaceHolder 2"/>
          <p:cNvSpPr>
            <a:spLocks noGrp="1"/>
          </p:cNvSpPr>
          <p:nvPr>
            <p:ph/>
          </p:nvPr>
        </p:nvSpPr>
        <p:spPr>
          <a:xfrm>
            <a:off x="503640" y="1768680"/>
            <a:ext cx="4426200" cy="43840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49" name="PlaceHolder 3"/>
          <p:cNvSpPr>
            <a:spLocks noGrp="1"/>
          </p:cNvSpPr>
          <p:nvPr>
            <p:ph/>
          </p:nvPr>
        </p:nvSpPr>
        <p:spPr>
          <a:xfrm>
            <a:off x="5151600" y="1768680"/>
            <a:ext cx="4426200" cy="43840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3495F966-E5E4-4A8E-B96A-BF0B093ABDEE}" type="slidenum">
              <a:t>‹nº›</a:t>
            </a:fld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title"/>
          </p:nvPr>
        </p:nvSpPr>
        <p:spPr>
          <a:xfrm>
            <a:off x="503640" y="301320"/>
            <a:ext cx="9070560" cy="1261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en-US" sz="4400" b="0" strike="noStrike" spc="-1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08B6471C-E330-494F-B2F1-669C7C53B4CA}" type="slidenum">
              <a:t>‹nº›</a:t>
            </a:fld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PlaceHolder 1"/>
          <p:cNvSpPr>
            <a:spLocks noGrp="1"/>
          </p:cNvSpPr>
          <p:nvPr>
            <p:ph type="subTitle"/>
          </p:nvPr>
        </p:nvSpPr>
        <p:spPr>
          <a:xfrm>
            <a:off x="503640" y="301320"/>
            <a:ext cx="9070560" cy="5850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en-US" sz="3200" b="0" strike="noStrike" spc="-1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E56A051E-ECD4-4ABA-90B0-19F6E777B0EB}" type="slidenum">
              <a:t>‹nº›</a:t>
            </a:fld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PlaceHolder 1"/>
          <p:cNvSpPr>
            <a:spLocks noGrp="1"/>
          </p:cNvSpPr>
          <p:nvPr>
            <p:ph type="title"/>
          </p:nvPr>
        </p:nvSpPr>
        <p:spPr>
          <a:xfrm>
            <a:off x="503640" y="301320"/>
            <a:ext cx="9070560" cy="1261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en-US" sz="4400" b="0" strike="noStrike" spc="-1">
              <a:latin typeface="Arial"/>
            </a:endParaRPr>
          </a:p>
        </p:txBody>
      </p:sp>
      <p:sp>
        <p:nvSpPr>
          <p:cNvPr id="53" name="PlaceHolder 2"/>
          <p:cNvSpPr>
            <a:spLocks noGrp="1"/>
          </p:cNvSpPr>
          <p:nvPr>
            <p:ph/>
          </p:nvPr>
        </p:nvSpPr>
        <p:spPr>
          <a:xfrm>
            <a:off x="503640" y="1768680"/>
            <a:ext cx="4426200" cy="20908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54" name="PlaceHolder 3"/>
          <p:cNvSpPr>
            <a:spLocks noGrp="1"/>
          </p:cNvSpPr>
          <p:nvPr>
            <p:ph/>
          </p:nvPr>
        </p:nvSpPr>
        <p:spPr>
          <a:xfrm>
            <a:off x="5151600" y="1768680"/>
            <a:ext cx="4426200" cy="43840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55" name="PlaceHolder 4"/>
          <p:cNvSpPr>
            <a:spLocks noGrp="1"/>
          </p:cNvSpPr>
          <p:nvPr>
            <p:ph/>
          </p:nvPr>
        </p:nvSpPr>
        <p:spPr>
          <a:xfrm>
            <a:off x="503640" y="4058640"/>
            <a:ext cx="4426200" cy="20908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EA59E48E-B208-464C-ACF3-0C4A543217EA}" type="slidenum">
              <a:t>‹nº›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3640" y="301320"/>
            <a:ext cx="9070560" cy="1261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en-US" sz="4400" b="0" strike="noStrike" spc="-1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503640" y="1768680"/>
            <a:ext cx="9070560" cy="43840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PlaceHolder 1"/>
          <p:cNvSpPr>
            <a:spLocks noGrp="1"/>
          </p:cNvSpPr>
          <p:nvPr>
            <p:ph type="title"/>
          </p:nvPr>
        </p:nvSpPr>
        <p:spPr>
          <a:xfrm>
            <a:off x="503640" y="301320"/>
            <a:ext cx="9070560" cy="1261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en-US" sz="4400" b="0" strike="noStrike" spc="-1">
              <a:latin typeface="Arial"/>
            </a:endParaRPr>
          </a:p>
        </p:txBody>
      </p:sp>
      <p:sp>
        <p:nvSpPr>
          <p:cNvPr id="57" name="PlaceHolder 2"/>
          <p:cNvSpPr>
            <a:spLocks noGrp="1"/>
          </p:cNvSpPr>
          <p:nvPr>
            <p:ph/>
          </p:nvPr>
        </p:nvSpPr>
        <p:spPr>
          <a:xfrm>
            <a:off x="503640" y="1768680"/>
            <a:ext cx="4426200" cy="43840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58" name="PlaceHolder 3"/>
          <p:cNvSpPr>
            <a:spLocks noGrp="1"/>
          </p:cNvSpPr>
          <p:nvPr>
            <p:ph/>
          </p:nvPr>
        </p:nvSpPr>
        <p:spPr>
          <a:xfrm>
            <a:off x="5151600" y="1768680"/>
            <a:ext cx="4426200" cy="20908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59" name="PlaceHolder 4"/>
          <p:cNvSpPr>
            <a:spLocks noGrp="1"/>
          </p:cNvSpPr>
          <p:nvPr>
            <p:ph/>
          </p:nvPr>
        </p:nvSpPr>
        <p:spPr>
          <a:xfrm>
            <a:off x="5151600" y="4058640"/>
            <a:ext cx="4426200" cy="20908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8309D1CB-0CF6-4AF5-A666-72B01549E044}" type="slidenum">
              <a:t>‹nº›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PlaceHolder 1"/>
          <p:cNvSpPr>
            <a:spLocks noGrp="1"/>
          </p:cNvSpPr>
          <p:nvPr>
            <p:ph type="title"/>
          </p:nvPr>
        </p:nvSpPr>
        <p:spPr>
          <a:xfrm>
            <a:off x="503640" y="301320"/>
            <a:ext cx="9070560" cy="1261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en-US" sz="4400" b="0" strike="noStrike" spc="-1">
              <a:latin typeface="Arial"/>
            </a:endParaRPr>
          </a:p>
        </p:txBody>
      </p:sp>
      <p:sp>
        <p:nvSpPr>
          <p:cNvPr id="61" name="PlaceHolder 2"/>
          <p:cNvSpPr>
            <a:spLocks noGrp="1"/>
          </p:cNvSpPr>
          <p:nvPr>
            <p:ph/>
          </p:nvPr>
        </p:nvSpPr>
        <p:spPr>
          <a:xfrm>
            <a:off x="503640" y="1768680"/>
            <a:ext cx="4426200" cy="20908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62" name="PlaceHolder 3"/>
          <p:cNvSpPr>
            <a:spLocks noGrp="1"/>
          </p:cNvSpPr>
          <p:nvPr>
            <p:ph/>
          </p:nvPr>
        </p:nvSpPr>
        <p:spPr>
          <a:xfrm>
            <a:off x="5151600" y="1768680"/>
            <a:ext cx="4426200" cy="20908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63" name="PlaceHolder 4"/>
          <p:cNvSpPr>
            <a:spLocks noGrp="1"/>
          </p:cNvSpPr>
          <p:nvPr>
            <p:ph/>
          </p:nvPr>
        </p:nvSpPr>
        <p:spPr>
          <a:xfrm>
            <a:off x="503640" y="4058640"/>
            <a:ext cx="9070560" cy="20908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B53D856F-BC46-4DE2-B15D-7C244E684149}" type="slidenum">
              <a:t>‹nº›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PlaceHolder 1"/>
          <p:cNvSpPr>
            <a:spLocks noGrp="1"/>
          </p:cNvSpPr>
          <p:nvPr>
            <p:ph type="title"/>
          </p:nvPr>
        </p:nvSpPr>
        <p:spPr>
          <a:xfrm>
            <a:off x="503640" y="301320"/>
            <a:ext cx="9070560" cy="1261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en-US" sz="4400" b="0" strike="noStrike" spc="-1">
              <a:latin typeface="Arial"/>
            </a:endParaRPr>
          </a:p>
        </p:txBody>
      </p:sp>
      <p:sp>
        <p:nvSpPr>
          <p:cNvPr id="65" name="PlaceHolder 2"/>
          <p:cNvSpPr>
            <a:spLocks noGrp="1"/>
          </p:cNvSpPr>
          <p:nvPr>
            <p:ph/>
          </p:nvPr>
        </p:nvSpPr>
        <p:spPr>
          <a:xfrm>
            <a:off x="503640" y="1768680"/>
            <a:ext cx="9070560" cy="20908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66" name="PlaceHolder 3"/>
          <p:cNvSpPr>
            <a:spLocks noGrp="1"/>
          </p:cNvSpPr>
          <p:nvPr>
            <p:ph/>
          </p:nvPr>
        </p:nvSpPr>
        <p:spPr>
          <a:xfrm>
            <a:off x="503640" y="4058640"/>
            <a:ext cx="9070560" cy="20908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F2D0C43B-4D4F-45FE-B777-34CB93EF0BFF}" type="slidenum">
              <a:t>‹nº›</a:t>
            </a:fld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ceHolder 1"/>
          <p:cNvSpPr>
            <a:spLocks noGrp="1"/>
          </p:cNvSpPr>
          <p:nvPr>
            <p:ph type="title"/>
          </p:nvPr>
        </p:nvSpPr>
        <p:spPr>
          <a:xfrm>
            <a:off x="503640" y="301320"/>
            <a:ext cx="9070560" cy="1261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en-US" sz="4400" b="0" strike="noStrike" spc="-1">
              <a:latin typeface="Arial"/>
            </a:endParaRPr>
          </a:p>
        </p:txBody>
      </p:sp>
      <p:sp>
        <p:nvSpPr>
          <p:cNvPr id="68" name="PlaceHolder 2"/>
          <p:cNvSpPr>
            <a:spLocks noGrp="1"/>
          </p:cNvSpPr>
          <p:nvPr>
            <p:ph/>
          </p:nvPr>
        </p:nvSpPr>
        <p:spPr>
          <a:xfrm>
            <a:off x="503640" y="1768680"/>
            <a:ext cx="4426200" cy="20908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69" name="PlaceHolder 3"/>
          <p:cNvSpPr>
            <a:spLocks noGrp="1"/>
          </p:cNvSpPr>
          <p:nvPr>
            <p:ph/>
          </p:nvPr>
        </p:nvSpPr>
        <p:spPr>
          <a:xfrm>
            <a:off x="5151600" y="1768680"/>
            <a:ext cx="4426200" cy="20908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70" name="PlaceHolder 4"/>
          <p:cNvSpPr>
            <a:spLocks noGrp="1"/>
          </p:cNvSpPr>
          <p:nvPr>
            <p:ph/>
          </p:nvPr>
        </p:nvSpPr>
        <p:spPr>
          <a:xfrm>
            <a:off x="503640" y="4058640"/>
            <a:ext cx="4426200" cy="20908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71" name="PlaceHolder 5"/>
          <p:cNvSpPr>
            <a:spLocks noGrp="1"/>
          </p:cNvSpPr>
          <p:nvPr>
            <p:ph/>
          </p:nvPr>
        </p:nvSpPr>
        <p:spPr>
          <a:xfrm>
            <a:off x="5151600" y="4058640"/>
            <a:ext cx="4426200" cy="20908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5A7CDFE5-D2B4-4947-88F6-365DF3ADB103}" type="slidenum">
              <a:t>‹nº›</a:t>
            </a:fld>
            <a:endParaRPr/>
          </a:p>
        </p:txBody>
      </p:sp>
      <p:sp>
        <p:nvSpPr>
          <p:cNvPr id="9" name="PlaceHolder 8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PlaceHolder 1"/>
          <p:cNvSpPr>
            <a:spLocks noGrp="1"/>
          </p:cNvSpPr>
          <p:nvPr>
            <p:ph type="title"/>
          </p:nvPr>
        </p:nvSpPr>
        <p:spPr>
          <a:xfrm>
            <a:off x="503640" y="301320"/>
            <a:ext cx="9070560" cy="1261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en-US" sz="4400" b="0" strike="noStrike" spc="-1">
              <a:latin typeface="Arial"/>
            </a:endParaRPr>
          </a:p>
        </p:txBody>
      </p:sp>
      <p:sp>
        <p:nvSpPr>
          <p:cNvPr id="73" name="PlaceHolder 2"/>
          <p:cNvSpPr>
            <a:spLocks noGrp="1"/>
          </p:cNvSpPr>
          <p:nvPr>
            <p:ph/>
          </p:nvPr>
        </p:nvSpPr>
        <p:spPr>
          <a:xfrm>
            <a:off x="503640" y="1768680"/>
            <a:ext cx="2920320" cy="20908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74" name="PlaceHolder 3"/>
          <p:cNvSpPr>
            <a:spLocks noGrp="1"/>
          </p:cNvSpPr>
          <p:nvPr>
            <p:ph/>
          </p:nvPr>
        </p:nvSpPr>
        <p:spPr>
          <a:xfrm>
            <a:off x="3570480" y="1768680"/>
            <a:ext cx="2920320" cy="20908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75" name="PlaceHolder 4"/>
          <p:cNvSpPr>
            <a:spLocks noGrp="1"/>
          </p:cNvSpPr>
          <p:nvPr>
            <p:ph/>
          </p:nvPr>
        </p:nvSpPr>
        <p:spPr>
          <a:xfrm>
            <a:off x="6636960" y="1768680"/>
            <a:ext cx="2920320" cy="20908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76" name="PlaceHolder 5"/>
          <p:cNvSpPr>
            <a:spLocks noGrp="1"/>
          </p:cNvSpPr>
          <p:nvPr>
            <p:ph/>
          </p:nvPr>
        </p:nvSpPr>
        <p:spPr>
          <a:xfrm>
            <a:off x="503640" y="4058640"/>
            <a:ext cx="2920320" cy="20908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77" name="PlaceHolder 6"/>
          <p:cNvSpPr>
            <a:spLocks noGrp="1"/>
          </p:cNvSpPr>
          <p:nvPr>
            <p:ph/>
          </p:nvPr>
        </p:nvSpPr>
        <p:spPr>
          <a:xfrm>
            <a:off x="3570480" y="4058640"/>
            <a:ext cx="2920320" cy="20908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78" name="PlaceHolder 7"/>
          <p:cNvSpPr>
            <a:spLocks noGrp="1"/>
          </p:cNvSpPr>
          <p:nvPr>
            <p:ph/>
          </p:nvPr>
        </p:nvSpPr>
        <p:spPr>
          <a:xfrm>
            <a:off x="6636960" y="4058640"/>
            <a:ext cx="2920320" cy="20908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B8D7F0E8-C318-4C65-B1AB-C86569BF92A7}" type="slidenum">
              <a:t>‹nº›</a:t>
            </a:fld>
            <a:endParaRPr/>
          </a:p>
        </p:txBody>
      </p:sp>
      <p:sp>
        <p:nvSpPr>
          <p:cNvPr id="11" name="PlaceHolder 10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3640" y="301320"/>
            <a:ext cx="9070560" cy="1261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en-US" sz="4400" b="0" strike="noStrike" spc="-1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503640" y="1768680"/>
            <a:ext cx="9070560" cy="43840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503640" y="301320"/>
            <a:ext cx="9070560" cy="1261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en-US" sz="4400" b="0" strike="noStrike" spc="-1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/>
          </p:nvPr>
        </p:nvSpPr>
        <p:spPr>
          <a:xfrm>
            <a:off x="503640" y="1768680"/>
            <a:ext cx="4426200" cy="43840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/>
          </p:nvPr>
        </p:nvSpPr>
        <p:spPr>
          <a:xfrm>
            <a:off x="5151600" y="1768680"/>
            <a:ext cx="4426200" cy="43840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3640" y="301320"/>
            <a:ext cx="9070560" cy="1261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en-US" sz="4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503640" y="301320"/>
            <a:ext cx="9070560" cy="5850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503640" y="301320"/>
            <a:ext cx="9070560" cy="1261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en-US" sz="4400" b="0" strike="noStrike" spc="-1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/>
          </p:nvPr>
        </p:nvSpPr>
        <p:spPr>
          <a:xfrm>
            <a:off x="503640" y="1768680"/>
            <a:ext cx="4426200" cy="20908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/>
          </p:nvPr>
        </p:nvSpPr>
        <p:spPr>
          <a:xfrm>
            <a:off x="5151600" y="1768680"/>
            <a:ext cx="4426200" cy="43840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/>
          </p:nvPr>
        </p:nvSpPr>
        <p:spPr>
          <a:xfrm>
            <a:off x="503640" y="4058640"/>
            <a:ext cx="4426200" cy="20908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503640" y="301320"/>
            <a:ext cx="9070560" cy="1261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en-US" sz="4400" b="0" strike="noStrike" spc="-1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/>
          </p:nvPr>
        </p:nvSpPr>
        <p:spPr>
          <a:xfrm>
            <a:off x="503640" y="1768680"/>
            <a:ext cx="4426200" cy="43840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/>
          </p:nvPr>
        </p:nvSpPr>
        <p:spPr>
          <a:xfrm>
            <a:off x="5151600" y="1768680"/>
            <a:ext cx="4426200" cy="20908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/>
          </p:nvPr>
        </p:nvSpPr>
        <p:spPr>
          <a:xfrm>
            <a:off x="5151600" y="4058640"/>
            <a:ext cx="4426200" cy="20908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503640" y="301320"/>
            <a:ext cx="9070560" cy="1261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en-US" sz="4400" b="0" strike="noStrike" spc="-1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/>
          </p:nvPr>
        </p:nvSpPr>
        <p:spPr>
          <a:xfrm>
            <a:off x="503640" y="1768680"/>
            <a:ext cx="4426200" cy="20908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/>
          </p:nvPr>
        </p:nvSpPr>
        <p:spPr>
          <a:xfrm>
            <a:off x="5151600" y="1768680"/>
            <a:ext cx="4426200" cy="20908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/>
          </p:nvPr>
        </p:nvSpPr>
        <p:spPr>
          <a:xfrm>
            <a:off x="503640" y="4058640"/>
            <a:ext cx="9070560" cy="20908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693000" y="402480"/>
            <a:ext cx="8692560" cy="1460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r>
              <a:rPr lang="en-US" sz="1800" b="0" strike="noStrike" spc="-1">
                <a:latin typeface="Arial"/>
              </a:rPr>
              <a:t>Click to edit the title text format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body"/>
          </p:nvPr>
        </p:nvSpPr>
        <p:spPr>
          <a:xfrm>
            <a:off x="693000" y="2012400"/>
            <a:ext cx="8692560" cy="4795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strike="noStrike" spc="-1">
                <a:latin typeface="Arial"/>
              </a:rPr>
              <a:t>Click to edit the outline text format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1800" b="0" strike="noStrike" spc="-1">
                <a:latin typeface="Arial"/>
              </a:rPr>
              <a:t>Second Outline Level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strike="noStrike" spc="-1">
                <a:latin typeface="Arial"/>
              </a:rPr>
              <a:t>Third Outline Level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1800" b="0" strike="noStrike" spc="-1">
                <a:latin typeface="Arial"/>
              </a:rPr>
              <a:t>Fourth Outline Level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strike="noStrike" spc="-1">
                <a:latin typeface="Arial"/>
              </a:rPr>
              <a:t>Fifth Outline Level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strike="noStrike" spc="-1">
                <a:latin typeface="Arial"/>
              </a:rPr>
              <a:t>Sixth Outline Level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strike="noStrike" spc="-1">
                <a:latin typeface="Arial"/>
              </a:rPr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PlaceHolder 1"/>
          <p:cNvSpPr>
            <a:spLocks noGrp="1"/>
          </p:cNvSpPr>
          <p:nvPr>
            <p:ph type="ftr" idx="1"/>
          </p:nvPr>
        </p:nvSpPr>
        <p:spPr>
          <a:xfrm>
            <a:off x="3338640" y="7006680"/>
            <a:ext cx="3400920" cy="40176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Autofit/>
          </a:bodyPr>
          <a:lstStyle>
            <a:lvl1pPr algn="ctr">
              <a:lnSpc>
                <a:spcPct val="100000"/>
              </a:lnSpc>
              <a:buNone/>
              <a:defRPr lang="en-US" sz="1400" b="0" strike="noStrike" spc="-1">
                <a:latin typeface="Times New Roman"/>
              </a:defRPr>
            </a:lvl1pPr>
          </a:lstStyle>
          <a:p>
            <a:pPr algn="ctr">
              <a:lnSpc>
                <a:spcPct val="100000"/>
              </a:lnSpc>
              <a:buNone/>
            </a:pPr>
            <a:r>
              <a:rPr lang="en-US" sz="1400" b="0" strike="noStrike" spc="-1">
                <a:latin typeface="Times New Roman"/>
              </a:rPr>
              <a:t>&lt;footer&gt;</a:t>
            </a:r>
          </a:p>
        </p:txBody>
      </p:sp>
      <p:sp>
        <p:nvSpPr>
          <p:cNvPr id="39" name="PlaceHolder 2"/>
          <p:cNvSpPr>
            <a:spLocks noGrp="1"/>
          </p:cNvSpPr>
          <p:nvPr>
            <p:ph type="sldNum" idx="2"/>
          </p:nvPr>
        </p:nvSpPr>
        <p:spPr>
          <a:xfrm>
            <a:off x="7118280" y="7006680"/>
            <a:ext cx="2266920" cy="40176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Autofit/>
          </a:bodyPr>
          <a:lstStyle>
            <a:lvl1pPr algn="r">
              <a:lnSpc>
                <a:spcPct val="100000"/>
              </a:lnSpc>
              <a:buNone/>
              <a:defRPr lang="fr-FR" sz="1320" b="0" strike="noStrike" spc="-1">
                <a:solidFill>
                  <a:srgbClr val="8B8B8B"/>
                </a:solidFill>
                <a:latin typeface="Calibri"/>
              </a:defRPr>
            </a:lvl1pPr>
          </a:lstStyle>
          <a:p>
            <a:pPr algn="r">
              <a:lnSpc>
                <a:spcPct val="100000"/>
              </a:lnSpc>
              <a:buNone/>
            </a:pPr>
            <a:fld id="{FC20B7AD-55A5-49B8-9EB8-8363BA206297}" type="slidenum">
              <a:rPr lang="fr-FR" sz="1320" b="0" strike="noStrike" spc="-1">
                <a:solidFill>
                  <a:srgbClr val="8B8B8B"/>
                </a:solidFill>
                <a:latin typeface="Calibri"/>
              </a:rPr>
              <a:t>‹nº›</a:t>
            </a:fld>
            <a:endParaRPr lang="en-US" sz="1320" b="0" strike="noStrike" spc="-1">
              <a:latin typeface="Times New Roman"/>
            </a:endParaRPr>
          </a:p>
        </p:txBody>
      </p:sp>
      <p:sp>
        <p:nvSpPr>
          <p:cNvPr id="40" name="PlaceHolder 3"/>
          <p:cNvSpPr>
            <a:spLocks noGrp="1"/>
          </p:cNvSpPr>
          <p:nvPr>
            <p:ph type="dt" idx="3"/>
          </p:nvPr>
        </p:nvSpPr>
        <p:spPr>
          <a:xfrm>
            <a:off x="693000" y="7006680"/>
            <a:ext cx="2266920" cy="40176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Autofit/>
          </a:bodyPr>
          <a:lstStyle>
            <a:lvl1pPr>
              <a:defRPr lang="en-US" sz="1400" b="0" strike="noStrike" spc="-1">
                <a:latin typeface="Times New Roman"/>
              </a:defRPr>
            </a:lvl1pPr>
          </a:lstStyle>
          <a:p>
            <a:r>
              <a:rPr lang="en-US" sz="1400" b="0" strike="noStrike" spc="-1">
                <a:latin typeface="Times New Roman"/>
              </a:rPr>
              <a:t>&lt;date/time&gt;</a:t>
            </a:r>
          </a:p>
        </p:txBody>
      </p:sp>
      <p:sp>
        <p:nvSpPr>
          <p:cNvPr id="41" name="PlaceHolder 4"/>
          <p:cNvSpPr>
            <a:spLocks noGrp="1"/>
          </p:cNvSpPr>
          <p:nvPr>
            <p:ph type="title"/>
          </p:nvPr>
        </p:nvSpPr>
        <p:spPr>
          <a:xfrm>
            <a:off x="503640" y="301320"/>
            <a:ext cx="9070560" cy="1261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r>
              <a:rPr lang="en-US" sz="4400" b="0" strike="noStrike" spc="-1">
                <a:latin typeface="Arial"/>
              </a:rPr>
              <a:t>Click to edit the title text format</a:t>
            </a:r>
          </a:p>
        </p:txBody>
      </p:sp>
      <p:sp>
        <p:nvSpPr>
          <p:cNvPr id="42" name="PlaceHolder 5"/>
          <p:cNvSpPr>
            <a:spLocks noGrp="1"/>
          </p:cNvSpPr>
          <p:nvPr>
            <p:ph type="body"/>
          </p:nvPr>
        </p:nvSpPr>
        <p:spPr>
          <a:xfrm>
            <a:off x="503640" y="1768680"/>
            <a:ext cx="9070560" cy="43840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3200" b="0" strike="noStrike" spc="-1">
                <a:latin typeface="Arial"/>
              </a:rPr>
              <a:t>Click to edit the outline text format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2800" b="0" strike="noStrike" spc="-1">
                <a:latin typeface="Arial"/>
              </a:rPr>
              <a:t>Second Outline Level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400" b="0" strike="noStrike" spc="-1">
                <a:latin typeface="Arial"/>
              </a:rPr>
              <a:t>Third Outline Level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2000" b="0" strike="noStrike" spc="-1">
                <a:latin typeface="Arial"/>
              </a:rPr>
              <a:t>Fourth Outline Level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latin typeface="Arial"/>
              </a:rPr>
              <a:t>Fifth Outline Level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latin typeface="Arial"/>
              </a:rPr>
              <a:t>Sixth Outline Level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latin typeface="Arial"/>
              </a:rPr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2"/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CustomShape 1"/>
          <p:cNvSpPr/>
          <p:nvPr/>
        </p:nvSpPr>
        <p:spPr>
          <a:xfrm>
            <a:off x="1638360" y="1232640"/>
            <a:ext cx="6801480" cy="15501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>
            <a:noAutofit/>
          </a:bodyPr>
          <a:lstStyle/>
          <a:p>
            <a:pPr algn="ctr">
              <a:lnSpc>
                <a:spcPct val="100000"/>
              </a:lnSpc>
              <a:buNone/>
            </a:pPr>
            <a:r>
              <a:rPr lang="en-US" sz="3300" spc="-1" dirty="0">
                <a:solidFill>
                  <a:srgbClr val="F2F2F2"/>
                </a:solidFill>
                <a:latin typeface="Arial"/>
              </a:rPr>
              <a:t>Using Topic Modeling to Find Most Important Log Lines</a:t>
            </a:r>
            <a:endParaRPr lang="en-US" sz="3300" b="0" strike="noStrike" spc="-1" dirty="0">
              <a:latin typeface="Arial"/>
            </a:endParaRPr>
          </a:p>
        </p:txBody>
      </p:sp>
      <p:sp>
        <p:nvSpPr>
          <p:cNvPr id="80" name="CustomShape 2"/>
          <p:cNvSpPr/>
          <p:nvPr/>
        </p:nvSpPr>
        <p:spPr>
          <a:xfrm>
            <a:off x="1671120" y="2783520"/>
            <a:ext cx="6801480" cy="8852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>
            <a:noAutofit/>
          </a:bodyPr>
          <a:lstStyle/>
          <a:p>
            <a:pPr algn="ctr">
              <a:lnSpc>
                <a:spcPct val="100000"/>
              </a:lnSpc>
              <a:buNone/>
            </a:pPr>
            <a:r>
              <a:rPr lang="en-US" sz="1800" b="0" strike="noStrike" spc="-1" dirty="0">
                <a:solidFill>
                  <a:srgbClr val="FFFFFF"/>
                </a:solidFill>
                <a:latin typeface="Arial"/>
                <a:ea typeface="DejaVu Sans"/>
              </a:rPr>
              <a:t>Vithor Bertalan</a:t>
            </a:r>
          </a:p>
          <a:p>
            <a:pPr algn="ctr">
              <a:lnSpc>
                <a:spcPct val="100000"/>
              </a:lnSpc>
              <a:buNone/>
            </a:pPr>
            <a:r>
              <a:rPr lang="en-US" sz="1800" b="0" strike="noStrike" spc="-1" dirty="0">
                <a:solidFill>
                  <a:srgbClr val="FFFFFF"/>
                </a:solidFill>
                <a:latin typeface="Arial"/>
                <a:ea typeface="DejaVu Sans"/>
              </a:rPr>
              <a:t>Prof. Daniel </a:t>
            </a:r>
            <a:r>
              <a:rPr lang="en-US" sz="1800" b="0" strike="noStrike" spc="-1" dirty="0" err="1">
                <a:solidFill>
                  <a:srgbClr val="FFFFFF"/>
                </a:solidFill>
                <a:latin typeface="Arial"/>
                <a:ea typeface="DejaVu Sans"/>
              </a:rPr>
              <a:t>Aloise</a:t>
            </a:r>
            <a:endParaRPr lang="en-US" sz="1800" b="0" strike="noStrike" spc="-1" dirty="0">
              <a:latin typeface="Arial"/>
            </a:endParaRPr>
          </a:p>
        </p:txBody>
      </p:sp>
      <p:sp>
        <p:nvSpPr>
          <p:cNvPr id="81" name="CustomShape 3"/>
          <p:cNvSpPr/>
          <p:nvPr/>
        </p:nvSpPr>
        <p:spPr>
          <a:xfrm>
            <a:off x="1638360" y="6131160"/>
            <a:ext cx="6801480" cy="8852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>
            <a:noAutofit/>
          </a:bodyPr>
          <a:lstStyle/>
          <a:p>
            <a:pPr algn="ctr">
              <a:lnSpc>
                <a:spcPct val="150000"/>
              </a:lnSpc>
              <a:buNone/>
            </a:pPr>
            <a:r>
              <a:rPr lang="en-US" sz="1800" b="0" strike="noStrike" spc="-1">
                <a:solidFill>
                  <a:srgbClr val="333333"/>
                </a:solidFill>
                <a:latin typeface="NanumGothic"/>
                <a:ea typeface="Ubuntu"/>
              </a:rPr>
              <a:t>Polytechnique Montréal</a:t>
            </a:r>
            <a:endParaRPr lang="en-US" sz="1800" b="0" strike="noStrike" spc="-1">
              <a:latin typeface="Arial"/>
            </a:endParaRPr>
          </a:p>
          <a:p>
            <a:pPr algn="ctr">
              <a:lnSpc>
                <a:spcPct val="150000"/>
              </a:lnSpc>
              <a:buNone/>
            </a:pPr>
            <a:r>
              <a:rPr lang="en-US" sz="1800" b="0" strike="noStrike" spc="-1">
                <a:solidFill>
                  <a:srgbClr val="333333"/>
                </a:solidFill>
                <a:latin typeface="DejaVu Sans Light"/>
                <a:ea typeface="Ubuntu"/>
              </a:rPr>
              <a:t>DORSAL</a:t>
            </a:r>
            <a:r>
              <a:rPr lang="en-US" sz="1800" b="1" strike="noStrike" spc="-1">
                <a:solidFill>
                  <a:srgbClr val="333333"/>
                </a:solidFill>
                <a:latin typeface="DejaVu Sans Light"/>
                <a:ea typeface="Ubuntu"/>
              </a:rPr>
              <a:t> </a:t>
            </a:r>
            <a:r>
              <a:rPr lang="en-US" sz="1800" b="0" strike="noStrike" spc="-1">
                <a:solidFill>
                  <a:srgbClr val="333333"/>
                </a:solidFill>
                <a:latin typeface="DejaVu Sans Light"/>
                <a:ea typeface="Ubuntu"/>
              </a:rPr>
              <a:t>Laboratory</a:t>
            </a:r>
            <a:endParaRPr lang="en-US" sz="1800" b="0" strike="noStrike" spc="-1">
              <a:latin typeface="Arial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CustomShape 1"/>
          <p:cNvSpPr/>
          <p:nvPr/>
        </p:nvSpPr>
        <p:spPr>
          <a:xfrm>
            <a:off x="0" y="7315200"/>
            <a:ext cx="10078200" cy="24372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67320" tIns="33840" rIns="67320" bIns="33840" anchor="ctr">
            <a:noAutofit/>
          </a:bodyPr>
          <a:lstStyle/>
          <a:p>
            <a:pPr>
              <a:lnSpc>
                <a:spcPct val="100000"/>
              </a:lnSpc>
              <a:buNone/>
            </a:pPr>
            <a:r>
              <a:rPr lang="en-US" sz="1050" b="0" strike="noStrike" spc="-1" dirty="0">
                <a:solidFill>
                  <a:srgbClr val="FFFFFF"/>
                </a:solidFill>
                <a:latin typeface="Ubuntu"/>
                <a:ea typeface="DejaVu Sans"/>
              </a:rPr>
              <a:t>Using Topic Modeling to Find Most Important Log Lines– </a:t>
            </a:r>
            <a:r>
              <a:rPr lang="en-US" sz="1050" b="0" i="1" strike="noStrike" spc="-1" dirty="0">
                <a:solidFill>
                  <a:srgbClr val="FFFFFF"/>
                </a:solidFill>
                <a:latin typeface="Ubuntu"/>
                <a:ea typeface="DejaVu Sans"/>
              </a:rPr>
              <a:t>Vithor Bertalan and Daniel </a:t>
            </a:r>
            <a:r>
              <a:rPr lang="en-US" sz="1050" b="0" i="1" strike="noStrike" spc="-1" dirty="0" err="1">
                <a:solidFill>
                  <a:srgbClr val="FFFFFF"/>
                </a:solidFill>
                <a:latin typeface="Ubuntu"/>
                <a:ea typeface="DejaVu Sans"/>
              </a:rPr>
              <a:t>Aloise</a:t>
            </a:r>
            <a:endParaRPr lang="en-US" sz="1050" b="0" strike="noStrike" spc="-1" dirty="0">
              <a:latin typeface="Arial"/>
            </a:endParaRPr>
          </a:p>
        </p:txBody>
      </p:sp>
      <p:sp>
        <p:nvSpPr>
          <p:cNvPr id="83" name="CustomShape 2"/>
          <p:cNvSpPr/>
          <p:nvPr/>
        </p:nvSpPr>
        <p:spPr>
          <a:xfrm>
            <a:off x="-9000" y="0"/>
            <a:ext cx="10087200" cy="521640"/>
          </a:xfrm>
          <a:prstGeom prst="rect">
            <a:avLst/>
          </a:prstGeom>
          <a:solidFill>
            <a:schemeClr val="tx1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84" name="CustomShape 4"/>
          <p:cNvSpPr/>
          <p:nvPr/>
        </p:nvSpPr>
        <p:spPr>
          <a:xfrm>
            <a:off x="235440" y="658440"/>
            <a:ext cx="1842742" cy="5230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>
            <a:noAutofit/>
          </a:bodyPr>
          <a:lstStyle/>
          <a:p>
            <a:pPr>
              <a:lnSpc>
                <a:spcPct val="150000"/>
              </a:lnSpc>
              <a:buNone/>
            </a:pPr>
            <a:r>
              <a:rPr lang="fr-FR" sz="2000" b="0" strike="noStrike" spc="-1" dirty="0">
                <a:solidFill>
                  <a:srgbClr val="DC2300"/>
                </a:solidFill>
                <a:latin typeface="Ubuntu"/>
                <a:ea typeface="WenQuanYi Zen Hei Sharp"/>
              </a:rPr>
              <a:t>Step 8</a:t>
            </a:r>
            <a:endParaRPr lang="en-US" sz="2000" b="0" strike="noStrike" spc="-1" dirty="0">
              <a:latin typeface="Arial"/>
            </a:endParaRPr>
          </a:p>
        </p:txBody>
      </p:sp>
      <p:sp>
        <p:nvSpPr>
          <p:cNvPr id="85" name="Line 6"/>
          <p:cNvSpPr/>
          <p:nvPr/>
        </p:nvSpPr>
        <p:spPr>
          <a:xfrm>
            <a:off x="1828800" y="1085400"/>
            <a:ext cx="8250120" cy="360"/>
          </a:xfrm>
          <a:prstGeom prst="line">
            <a:avLst/>
          </a:prstGeom>
          <a:ln w="18360">
            <a:solidFill>
              <a:srgbClr val="DC23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86" name="CustomShape 3"/>
          <p:cNvSpPr/>
          <p:nvPr/>
        </p:nvSpPr>
        <p:spPr>
          <a:xfrm>
            <a:off x="-13320" y="522360"/>
            <a:ext cx="10091520" cy="86760"/>
          </a:xfrm>
          <a:prstGeom prst="rect">
            <a:avLst/>
          </a:prstGeom>
          <a:solidFill>
            <a:srgbClr val="DC2300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87" name="TextBox 1"/>
          <p:cNvSpPr/>
          <p:nvPr/>
        </p:nvSpPr>
        <p:spPr>
          <a:xfrm>
            <a:off x="1223460" y="1570110"/>
            <a:ext cx="7631280" cy="1568206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marL="685800" lvl="1" indent="-34308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pt-BR" sz="2400" b="0" strike="noStrike" spc="-1" dirty="0" err="1">
                <a:solidFill>
                  <a:srgbClr val="000000"/>
                </a:solidFill>
                <a:latin typeface="Ubuntu"/>
              </a:rPr>
              <a:t>Applying</a:t>
            </a:r>
            <a:r>
              <a:rPr lang="pt-BR" sz="2400" b="0" strike="noStrike" spc="-1" dirty="0">
                <a:solidFill>
                  <a:srgbClr val="000000"/>
                </a:solidFill>
                <a:latin typeface="Ubuntu"/>
              </a:rPr>
              <a:t> DBSCAN </a:t>
            </a:r>
            <a:r>
              <a:rPr lang="pt-BR" sz="2400" b="0" strike="noStrike" spc="-1" dirty="0" err="1">
                <a:solidFill>
                  <a:srgbClr val="000000"/>
                </a:solidFill>
                <a:latin typeface="Ubuntu"/>
              </a:rPr>
              <a:t>to</a:t>
            </a:r>
            <a:r>
              <a:rPr lang="pt-BR" sz="2400" b="0" strike="noStrike" spc="-1" dirty="0">
                <a:solidFill>
                  <a:srgbClr val="000000"/>
                </a:solidFill>
                <a:latin typeface="Ubuntu"/>
              </a:rPr>
              <a:t> cluster </a:t>
            </a:r>
            <a:r>
              <a:rPr lang="pt-BR" sz="2400" b="0" strike="noStrike" spc="-1" dirty="0" err="1">
                <a:solidFill>
                  <a:srgbClr val="000000"/>
                </a:solidFill>
                <a:latin typeface="Ubuntu"/>
              </a:rPr>
              <a:t>the</a:t>
            </a:r>
            <a:r>
              <a:rPr lang="pt-BR" sz="2400" b="0" strike="noStrike" spc="-1" dirty="0">
                <a:solidFill>
                  <a:srgbClr val="000000"/>
                </a:solidFill>
                <a:latin typeface="Ubuntu"/>
              </a:rPr>
              <a:t> </a:t>
            </a:r>
            <a:r>
              <a:rPr lang="pt-BR" sz="2400" b="0" strike="noStrike" spc="-1" dirty="0" err="1">
                <a:solidFill>
                  <a:srgbClr val="000000"/>
                </a:solidFill>
                <a:latin typeface="Ubuntu"/>
              </a:rPr>
              <a:t>resulting</a:t>
            </a:r>
            <a:r>
              <a:rPr lang="pt-BR" sz="2400" b="0" strike="noStrike" spc="-1" dirty="0">
                <a:solidFill>
                  <a:srgbClr val="000000"/>
                </a:solidFill>
                <a:latin typeface="Ubuntu"/>
              </a:rPr>
              <a:t> </a:t>
            </a:r>
            <a:r>
              <a:rPr lang="pt-BR" sz="2400" b="0" strike="noStrike" spc="-1" dirty="0" err="1">
                <a:solidFill>
                  <a:srgbClr val="000000"/>
                </a:solidFill>
                <a:latin typeface="Ubuntu"/>
              </a:rPr>
              <a:t>matrix</a:t>
            </a:r>
            <a:r>
              <a:rPr lang="pt-BR" sz="2400" b="0" strike="noStrike" spc="-1" dirty="0">
                <a:solidFill>
                  <a:srgbClr val="000000"/>
                </a:solidFill>
                <a:latin typeface="Ubuntu"/>
              </a:rPr>
              <a:t>. </a:t>
            </a:r>
            <a:endParaRPr lang="pt-BR" sz="2400" spc="-1" dirty="0">
              <a:solidFill>
                <a:srgbClr val="000000"/>
              </a:solidFill>
              <a:latin typeface="Ubuntu"/>
            </a:endParaRPr>
          </a:p>
          <a:p>
            <a:pPr marL="685800" lvl="1" indent="-34308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endParaRPr lang="pt-BR" sz="2400" spc="-1" dirty="0">
              <a:solidFill>
                <a:srgbClr val="000000"/>
              </a:solidFill>
              <a:latin typeface="Ubuntu"/>
            </a:endParaRPr>
          </a:p>
          <a:p>
            <a:pPr marL="685800" lvl="1" indent="-34308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endParaRPr lang="en-US" sz="2400" b="0" strike="noStrike" spc="-1" dirty="0">
              <a:solidFill>
                <a:srgbClr val="000000"/>
              </a:solidFill>
              <a:latin typeface="Ubuntu"/>
            </a:endParaRPr>
          </a:p>
          <a:p>
            <a:pPr marL="685800" lvl="1" indent="-34308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endParaRPr lang="en-US" sz="2400" b="0" strike="noStrike" spc="-1" dirty="0">
              <a:latin typeface="Arial"/>
            </a:endParaRPr>
          </a:p>
        </p:txBody>
      </p:sp>
      <p:sp>
        <p:nvSpPr>
          <p:cNvPr id="88" name="CustomShape 4"/>
          <p:cNvSpPr/>
          <p:nvPr/>
        </p:nvSpPr>
        <p:spPr>
          <a:xfrm>
            <a:off x="213120" y="27720"/>
            <a:ext cx="2553480" cy="3920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>
            <a:noAutofit/>
          </a:bodyPr>
          <a:lstStyle/>
          <a:p>
            <a:pPr>
              <a:lnSpc>
                <a:spcPct val="150000"/>
              </a:lnSpc>
              <a:buNone/>
            </a:pPr>
            <a:r>
              <a:rPr lang="fr-FR" sz="1600" b="1" strike="noStrike" spc="-1">
                <a:solidFill>
                  <a:srgbClr val="FFFFFF"/>
                </a:solidFill>
                <a:latin typeface="Calibri"/>
                <a:ea typeface="WenQuanYi Zen Hei Sharp"/>
              </a:rPr>
              <a:t>POLYTECHNIQUE</a:t>
            </a:r>
            <a:r>
              <a:rPr lang="fr-FR" sz="1600" b="0" strike="noStrike" spc="-1">
                <a:solidFill>
                  <a:srgbClr val="FFFFFF"/>
                </a:solidFill>
                <a:latin typeface="Calibri"/>
                <a:ea typeface="WenQuanYi Zen Hei Sharp"/>
              </a:rPr>
              <a:t> MONTRÉAL</a:t>
            </a:r>
            <a:endParaRPr lang="en-US" sz="1600" b="0" strike="noStrike" spc="-1">
              <a:latin typeface="Arial"/>
            </a:endParaRPr>
          </a:p>
        </p:txBody>
      </p:sp>
      <p:sp>
        <p:nvSpPr>
          <p:cNvPr id="89" name="Espace réservé du numéro de diapositive 1"/>
          <p:cNvSpPr/>
          <p:nvPr/>
        </p:nvSpPr>
        <p:spPr>
          <a:xfrm>
            <a:off x="7145640" y="7315200"/>
            <a:ext cx="2932560" cy="2437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68400" tIns="34200" rIns="68400" bIns="34200" anchor="ctr">
            <a:noAutofit/>
          </a:bodyPr>
          <a:lstStyle/>
          <a:p>
            <a:pPr algn="r">
              <a:lnSpc>
                <a:spcPct val="100000"/>
              </a:lnSpc>
              <a:buNone/>
            </a:pPr>
            <a:fld id="{01882EEB-13F5-41EC-A6C1-7834727FD010}" type="slidenum">
              <a:rPr lang="fr-FR" sz="1050" b="1" strike="noStrike" spc="-1" smtClean="0">
                <a:solidFill>
                  <a:srgbClr val="FFFFFF"/>
                </a:solidFill>
                <a:latin typeface="Ubuntu"/>
                <a:ea typeface="DejaVu Sans"/>
              </a:rPr>
              <a:t>10</a:t>
            </a:fld>
            <a:r>
              <a:rPr lang="fr-FR" sz="1050" b="0" strike="noStrike" spc="-1" dirty="0">
                <a:solidFill>
                  <a:srgbClr val="FFFFFF"/>
                </a:solidFill>
                <a:latin typeface="Ubuntu"/>
                <a:ea typeface="DejaVu Sans"/>
              </a:rPr>
              <a:t>/21</a:t>
            </a:r>
            <a:r>
              <a:rPr lang="fr-FR" sz="1050" b="1" strike="noStrike" spc="-1" dirty="0">
                <a:solidFill>
                  <a:srgbClr val="FFFFFF"/>
                </a:solidFill>
                <a:latin typeface="Ubuntu"/>
                <a:ea typeface="DejaVu Sans"/>
              </a:rPr>
              <a:t> </a:t>
            </a:r>
            <a:r>
              <a:rPr lang="fr-FR" sz="1050" b="0" strike="noStrike" spc="-1" dirty="0">
                <a:solidFill>
                  <a:srgbClr val="FFFFFF"/>
                </a:solidFill>
                <a:latin typeface="Ubuntu"/>
                <a:ea typeface="DejaVu Sans"/>
              </a:rPr>
              <a:t>–</a:t>
            </a:r>
            <a:r>
              <a:rPr lang="fr-FR" sz="1050" b="1" strike="noStrike" spc="-1" dirty="0">
                <a:solidFill>
                  <a:srgbClr val="FFFFFF"/>
                </a:solidFill>
                <a:latin typeface="Ubuntu"/>
                <a:ea typeface="DejaVu Sans"/>
              </a:rPr>
              <a:t> dorsal.polymtl.ca</a:t>
            </a:r>
            <a:endParaRPr lang="en-US" sz="1050" b="0" strike="noStrike" spc="-1" dirty="0">
              <a:latin typeface="Arial"/>
            </a:endParaRPr>
          </a:p>
        </p:txBody>
      </p:sp>
      <p:pic>
        <p:nvPicPr>
          <p:cNvPr id="3" name="Imagem 2">
            <a:extLst>
              <a:ext uri="{FF2B5EF4-FFF2-40B4-BE49-F238E27FC236}">
                <a16:creationId xmlns:a16="http://schemas.microsoft.com/office/drawing/2014/main" id="{B17FFCD1-47AD-5238-6826-43D1C60C3A6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28800" y="2229990"/>
            <a:ext cx="6515100" cy="4895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84293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CustomShape 30"/>
          <p:cNvSpPr/>
          <p:nvPr/>
        </p:nvSpPr>
        <p:spPr>
          <a:xfrm>
            <a:off x="0" y="7315200"/>
            <a:ext cx="10078200" cy="24372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67320" tIns="33840" rIns="67320" bIns="33840" anchor="ctr">
            <a:noAutofit/>
          </a:bodyPr>
          <a:lstStyle/>
          <a:p>
            <a:pPr>
              <a:lnSpc>
                <a:spcPct val="100000"/>
              </a:lnSpc>
              <a:buNone/>
            </a:pPr>
            <a:r>
              <a:rPr lang="en-US" sz="1050" b="0" strike="noStrike" spc="-1" dirty="0">
                <a:solidFill>
                  <a:srgbClr val="FFFFFF"/>
                </a:solidFill>
                <a:latin typeface="Ubuntu"/>
                <a:ea typeface="DejaVu Sans"/>
              </a:rPr>
              <a:t>Using Topic Modeling to Find Most Important Log Lines– </a:t>
            </a:r>
            <a:r>
              <a:rPr lang="en-US" sz="1050" b="0" i="1" strike="noStrike" spc="-1" dirty="0">
                <a:solidFill>
                  <a:srgbClr val="FFFFFF"/>
                </a:solidFill>
                <a:latin typeface="Ubuntu"/>
                <a:ea typeface="DejaVu Sans"/>
              </a:rPr>
              <a:t>Vithor Bertalan and Daniel </a:t>
            </a:r>
            <a:r>
              <a:rPr lang="en-US" sz="1050" b="0" i="1" strike="noStrike" spc="-1" dirty="0" err="1">
                <a:solidFill>
                  <a:srgbClr val="FFFFFF"/>
                </a:solidFill>
                <a:latin typeface="Ubuntu"/>
                <a:ea typeface="DejaVu Sans"/>
              </a:rPr>
              <a:t>Aloise</a:t>
            </a:r>
            <a:endParaRPr lang="en-US" sz="1050" b="0" strike="noStrike" spc="-1" dirty="0">
              <a:latin typeface="Arial"/>
            </a:endParaRPr>
          </a:p>
        </p:txBody>
      </p:sp>
      <p:sp>
        <p:nvSpPr>
          <p:cNvPr id="126" name="CustomShape 31"/>
          <p:cNvSpPr/>
          <p:nvPr/>
        </p:nvSpPr>
        <p:spPr>
          <a:xfrm>
            <a:off x="-9000" y="0"/>
            <a:ext cx="10087200" cy="521640"/>
          </a:xfrm>
          <a:prstGeom prst="rect">
            <a:avLst/>
          </a:prstGeom>
          <a:solidFill>
            <a:schemeClr val="tx1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27" name="CustomShape 32"/>
          <p:cNvSpPr/>
          <p:nvPr/>
        </p:nvSpPr>
        <p:spPr>
          <a:xfrm>
            <a:off x="235440" y="658440"/>
            <a:ext cx="1546920" cy="5230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>
            <a:noAutofit/>
          </a:bodyPr>
          <a:lstStyle/>
          <a:p>
            <a:pPr>
              <a:lnSpc>
                <a:spcPct val="150000"/>
              </a:lnSpc>
              <a:buNone/>
            </a:pPr>
            <a:r>
              <a:rPr lang="fr-FR" sz="2000" spc="-1" dirty="0">
                <a:solidFill>
                  <a:srgbClr val="DC2300"/>
                </a:solidFill>
                <a:latin typeface="Ubuntu"/>
              </a:rPr>
              <a:t>Step 9</a:t>
            </a:r>
            <a:endParaRPr lang="en-US" sz="2000" b="0" strike="noStrike" spc="-1" dirty="0">
              <a:latin typeface="Arial"/>
            </a:endParaRPr>
          </a:p>
        </p:txBody>
      </p:sp>
      <p:sp>
        <p:nvSpPr>
          <p:cNvPr id="128" name="Line 7"/>
          <p:cNvSpPr/>
          <p:nvPr/>
        </p:nvSpPr>
        <p:spPr>
          <a:xfrm>
            <a:off x="1828800" y="1085400"/>
            <a:ext cx="8250120" cy="360"/>
          </a:xfrm>
          <a:prstGeom prst="line">
            <a:avLst/>
          </a:prstGeom>
          <a:ln w="18360">
            <a:solidFill>
              <a:srgbClr val="DC23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29" name="CustomShape 33"/>
          <p:cNvSpPr/>
          <p:nvPr/>
        </p:nvSpPr>
        <p:spPr>
          <a:xfrm>
            <a:off x="-13320" y="522360"/>
            <a:ext cx="10091520" cy="86760"/>
          </a:xfrm>
          <a:prstGeom prst="rect">
            <a:avLst/>
          </a:prstGeom>
          <a:solidFill>
            <a:srgbClr val="DC2300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31" name="CustomShape 34"/>
          <p:cNvSpPr/>
          <p:nvPr/>
        </p:nvSpPr>
        <p:spPr>
          <a:xfrm>
            <a:off x="213120" y="27720"/>
            <a:ext cx="2553480" cy="3920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>
            <a:noAutofit/>
          </a:bodyPr>
          <a:lstStyle/>
          <a:p>
            <a:pPr>
              <a:lnSpc>
                <a:spcPct val="150000"/>
              </a:lnSpc>
              <a:buNone/>
            </a:pPr>
            <a:r>
              <a:rPr lang="fr-FR" sz="1600" b="1" strike="noStrike" spc="-1">
                <a:solidFill>
                  <a:srgbClr val="FFFFFF"/>
                </a:solidFill>
                <a:latin typeface="Calibri"/>
                <a:ea typeface="WenQuanYi Zen Hei Sharp"/>
              </a:rPr>
              <a:t>POLYTECHNIQUE</a:t>
            </a:r>
            <a:r>
              <a:rPr lang="fr-FR" sz="1600" b="0" strike="noStrike" spc="-1">
                <a:solidFill>
                  <a:srgbClr val="FFFFFF"/>
                </a:solidFill>
                <a:latin typeface="Calibri"/>
                <a:ea typeface="WenQuanYi Zen Hei Sharp"/>
              </a:rPr>
              <a:t> MONTRÉAL</a:t>
            </a:r>
            <a:endParaRPr lang="en-US" sz="1600" b="0" strike="noStrike" spc="-1">
              <a:latin typeface="Arial"/>
            </a:endParaRPr>
          </a:p>
        </p:txBody>
      </p:sp>
      <p:sp>
        <p:nvSpPr>
          <p:cNvPr id="132" name="Espace réservé du numéro de diapositive 7"/>
          <p:cNvSpPr/>
          <p:nvPr/>
        </p:nvSpPr>
        <p:spPr>
          <a:xfrm>
            <a:off x="7145640" y="7315200"/>
            <a:ext cx="2932560" cy="2437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68400" tIns="34200" rIns="68400" bIns="34200" anchor="ctr">
            <a:noAutofit/>
          </a:bodyPr>
          <a:lstStyle/>
          <a:p>
            <a:pPr algn="r">
              <a:lnSpc>
                <a:spcPct val="100000"/>
              </a:lnSpc>
              <a:buNone/>
            </a:pPr>
            <a:fld id="{D63EB822-D655-4CC7-8A23-6CA6774A5FA1}" type="slidenum">
              <a:rPr lang="fr-FR" sz="1050" b="1" strike="noStrike" spc="-1" smtClean="0">
                <a:solidFill>
                  <a:srgbClr val="FFFFFF"/>
                </a:solidFill>
                <a:latin typeface="Ubuntu"/>
                <a:ea typeface="DejaVu Sans"/>
              </a:rPr>
              <a:t>11</a:t>
            </a:fld>
            <a:r>
              <a:rPr lang="fr-FR" sz="1050" b="0" strike="noStrike" spc="-1" dirty="0">
                <a:solidFill>
                  <a:srgbClr val="FFFFFF"/>
                </a:solidFill>
                <a:latin typeface="Ubuntu"/>
                <a:ea typeface="DejaVu Sans"/>
              </a:rPr>
              <a:t>/21</a:t>
            </a:r>
            <a:r>
              <a:rPr lang="fr-FR" sz="1050" b="1" strike="noStrike" spc="-1" dirty="0">
                <a:solidFill>
                  <a:srgbClr val="FFFFFF"/>
                </a:solidFill>
                <a:latin typeface="Ubuntu"/>
                <a:ea typeface="DejaVu Sans"/>
              </a:rPr>
              <a:t> </a:t>
            </a:r>
            <a:r>
              <a:rPr lang="fr-FR" sz="1050" b="0" strike="noStrike" spc="-1" dirty="0">
                <a:solidFill>
                  <a:srgbClr val="FFFFFF"/>
                </a:solidFill>
                <a:latin typeface="Ubuntu"/>
                <a:ea typeface="DejaVu Sans"/>
              </a:rPr>
              <a:t>–</a:t>
            </a:r>
            <a:r>
              <a:rPr lang="fr-FR" sz="1050" b="1" strike="noStrike" spc="-1" dirty="0">
                <a:solidFill>
                  <a:srgbClr val="FFFFFF"/>
                </a:solidFill>
                <a:latin typeface="Ubuntu"/>
                <a:ea typeface="DejaVu Sans"/>
              </a:rPr>
              <a:t> dorsal.polymtl.ca</a:t>
            </a:r>
            <a:endParaRPr lang="en-US" sz="1050" b="0" strike="noStrike" spc="-1" dirty="0">
              <a:latin typeface="Arial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D60E31F-739C-71B2-1AA7-188387964E78}"/>
              </a:ext>
            </a:extLst>
          </p:cNvPr>
          <p:cNvSpPr/>
          <p:nvPr/>
        </p:nvSpPr>
        <p:spPr>
          <a:xfrm>
            <a:off x="1214640" y="1962720"/>
            <a:ext cx="7631280" cy="3784198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marL="685800" lvl="1" indent="-34308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pt-BR" sz="2400" b="0" strike="noStrike" spc="-1" dirty="0" err="1">
                <a:solidFill>
                  <a:srgbClr val="000000"/>
                </a:solidFill>
                <a:latin typeface="Ubuntu"/>
              </a:rPr>
              <a:t>Ciena</a:t>
            </a:r>
            <a:r>
              <a:rPr lang="pt-BR" sz="2400" b="0" strike="noStrike" spc="-1" dirty="0">
                <a:solidFill>
                  <a:srgbClr val="000000"/>
                </a:solidFill>
                <a:latin typeface="Ubuntu"/>
              </a:rPr>
              <a:t> </a:t>
            </a:r>
            <a:r>
              <a:rPr lang="pt-BR" sz="2400" b="0" strike="noStrike" spc="-1" dirty="0" err="1">
                <a:solidFill>
                  <a:srgbClr val="000000"/>
                </a:solidFill>
                <a:latin typeface="Ubuntu"/>
              </a:rPr>
              <a:t>wants</a:t>
            </a:r>
            <a:r>
              <a:rPr lang="pt-BR" sz="2400" b="0" strike="noStrike" spc="-1" dirty="0">
                <a:solidFill>
                  <a:srgbClr val="000000"/>
                </a:solidFill>
                <a:latin typeface="Ubuntu"/>
              </a:rPr>
              <a:t> </a:t>
            </a:r>
            <a:r>
              <a:rPr lang="pt-BR" sz="2400" b="0" strike="noStrike" spc="-1" dirty="0" err="1">
                <a:solidFill>
                  <a:srgbClr val="000000"/>
                </a:solidFill>
                <a:latin typeface="Ubuntu"/>
              </a:rPr>
              <a:t>the</a:t>
            </a:r>
            <a:r>
              <a:rPr lang="pt-BR" sz="2400" b="0" strike="noStrike" spc="-1" dirty="0">
                <a:solidFill>
                  <a:srgbClr val="000000"/>
                </a:solidFill>
                <a:latin typeface="Ubuntu"/>
              </a:rPr>
              <a:t> </a:t>
            </a:r>
            <a:r>
              <a:rPr lang="pt-BR" sz="2400" b="0" strike="noStrike" spc="-1" dirty="0" err="1">
                <a:solidFill>
                  <a:srgbClr val="000000"/>
                </a:solidFill>
                <a:latin typeface="Ubuntu"/>
              </a:rPr>
              <a:t>key</a:t>
            </a:r>
            <a:r>
              <a:rPr lang="pt-BR" sz="2400" b="0" strike="noStrike" spc="-1" dirty="0">
                <a:solidFill>
                  <a:srgbClr val="000000"/>
                </a:solidFill>
                <a:latin typeface="Ubuntu"/>
              </a:rPr>
              <a:t> </a:t>
            </a:r>
            <a:r>
              <a:rPr lang="pt-BR" sz="2400" b="0" strike="noStrike" spc="-1" dirty="0" err="1">
                <a:solidFill>
                  <a:srgbClr val="000000"/>
                </a:solidFill>
                <a:latin typeface="Ubuntu"/>
              </a:rPr>
              <a:t>users</a:t>
            </a:r>
            <a:r>
              <a:rPr lang="pt-BR" sz="2400" b="0" strike="noStrike" spc="-1" dirty="0">
                <a:solidFill>
                  <a:srgbClr val="000000"/>
                </a:solidFill>
                <a:latin typeface="Ubuntu"/>
              </a:rPr>
              <a:t> </a:t>
            </a:r>
            <a:r>
              <a:rPr lang="pt-BR" sz="2400" b="0" strike="noStrike" spc="-1" dirty="0" err="1">
                <a:solidFill>
                  <a:srgbClr val="000000"/>
                </a:solidFill>
                <a:latin typeface="Ubuntu"/>
              </a:rPr>
              <a:t>to</a:t>
            </a:r>
            <a:r>
              <a:rPr lang="pt-BR" sz="2400" b="0" strike="noStrike" spc="-1" dirty="0">
                <a:solidFill>
                  <a:srgbClr val="000000"/>
                </a:solidFill>
                <a:latin typeface="Ubuntu"/>
              </a:rPr>
              <a:t> </a:t>
            </a:r>
            <a:r>
              <a:rPr lang="pt-BR" sz="2400" b="0" strike="noStrike" spc="-1" dirty="0" err="1">
                <a:solidFill>
                  <a:srgbClr val="000000"/>
                </a:solidFill>
                <a:latin typeface="Ubuntu"/>
              </a:rPr>
              <a:t>provide</a:t>
            </a:r>
            <a:r>
              <a:rPr lang="pt-BR" sz="2400" b="0" strike="noStrike" spc="-1" dirty="0">
                <a:solidFill>
                  <a:srgbClr val="000000"/>
                </a:solidFill>
                <a:latin typeface="Ubuntu"/>
              </a:rPr>
              <a:t> feedback </a:t>
            </a:r>
            <a:r>
              <a:rPr lang="pt-BR" sz="2400" b="0" strike="noStrike" spc="-1" dirty="0" err="1">
                <a:solidFill>
                  <a:srgbClr val="000000"/>
                </a:solidFill>
                <a:latin typeface="Ubuntu"/>
              </a:rPr>
              <a:t>on</a:t>
            </a:r>
            <a:r>
              <a:rPr lang="pt-BR" sz="2400" b="0" strike="noStrike" spc="-1" dirty="0">
                <a:solidFill>
                  <a:srgbClr val="000000"/>
                </a:solidFill>
                <a:latin typeface="Ubuntu"/>
              </a:rPr>
              <a:t> </a:t>
            </a:r>
            <a:r>
              <a:rPr lang="pt-BR" sz="2400" b="0" strike="noStrike" spc="-1" dirty="0" err="1">
                <a:solidFill>
                  <a:srgbClr val="000000"/>
                </a:solidFill>
                <a:latin typeface="Ubuntu"/>
              </a:rPr>
              <a:t>the</a:t>
            </a:r>
            <a:r>
              <a:rPr lang="pt-BR" sz="2400" b="0" strike="noStrike" spc="-1" dirty="0">
                <a:solidFill>
                  <a:srgbClr val="000000"/>
                </a:solidFill>
                <a:latin typeface="Ubuntu"/>
              </a:rPr>
              <a:t> cluster </a:t>
            </a:r>
            <a:r>
              <a:rPr lang="pt-BR" sz="2400" b="0" strike="noStrike" spc="-1" dirty="0" err="1">
                <a:solidFill>
                  <a:srgbClr val="000000"/>
                </a:solidFill>
                <a:latin typeface="Ubuntu"/>
              </a:rPr>
              <a:t>methods</a:t>
            </a:r>
            <a:r>
              <a:rPr lang="pt-BR" sz="2400" b="0" strike="noStrike" spc="-1" dirty="0">
                <a:solidFill>
                  <a:srgbClr val="000000"/>
                </a:solidFill>
                <a:latin typeface="Ubuntu"/>
              </a:rPr>
              <a:t>. </a:t>
            </a:r>
          </a:p>
          <a:p>
            <a:pPr marL="685800" lvl="1" indent="-34308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endParaRPr lang="pt-BR" sz="2400" spc="-1" dirty="0">
              <a:solidFill>
                <a:srgbClr val="000000"/>
              </a:solidFill>
              <a:latin typeface="Ubuntu"/>
            </a:endParaRPr>
          </a:p>
          <a:p>
            <a:pPr marL="685800" lvl="1" indent="-34308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pt-BR" sz="2400" b="0" strike="noStrike" spc="-1" dirty="0" err="1">
                <a:solidFill>
                  <a:srgbClr val="000000"/>
                </a:solidFill>
                <a:latin typeface="Ubuntu"/>
              </a:rPr>
              <a:t>Therefore</a:t>
            </a:r>
            <a:r>
              <a:rPr lang="pt-BR" sz="2400" b="0" strike="noStrike" spc="-1" dirty="0">
                <a:solidFill>
                  <a:srgbClr val="000000"/>
                </a:solidFill>
                <a:latin typeface="Ubuntu"/>
              </a:rPr>
              <a:t>, </a:t>
            </a:r>
            <a:r>
              <a:rPr lang="pt-BR" sz="2400" b="0" strike="noStrike" spc="-1" dirty="0" err="1">
                <a:solidFill>
                  <a:srgbClr val="000000"/>
                </a:solidFill>
                <a:latin typeface="Ubuntu"/>
              </a:rPr>
              <a:t>our</a:t>
            </a:r>
            <a:r>
              <a:rPr lang="pt-BR" sz="2400" b="0" strike="noStrike" spc="-1" dirty="0">
                <a:solidFill>
                  <a:srgbClr val="000000"/>
                </a:solidFill>
                <a:latin typeface="Ubuntu"/>
              </a:rPr>
              <a:t> </a:t>
            </a:r>
            <a:r>
              <a:rPr lang="pt-BR" sz="2400" b="0" strike="noStrike" spc="-1" dirty="0" err="1">
                <a:solidFill>
                  <a:srgbClr val="000000"/>
                </a:solidFill>
                <a:latin typeface="Ubuntu"/>
              </a:rPr>
              <a:t>method</a:t>
            </a:r>
            <a:r>
              <a:rPr lang="pt-BR" sz="2400" b="0" strike="noStrike" spc="-1" dirty="0">
                <a:solidFill>
                  <a:srgbClr val="000000"/>
                </a:solidFill>
                <a:latin typeface="Ubuntu"/>
              </a:rPr>
              <a:t> </a:t>
            </a:r>
            <a:r>
              <a:rPr lang="pt-BR" sz="2400" b="0" strike="noStrike" spc="-1" dirty="0" err="1">
                <a:solidFill>
                  <a:srgbClr val="000000"/>
                </a:solidFill>
                <a:latin typeface="Ubuntu"/>
              </a:rPr>
              <a:t>needs</a:t>
            </a:r>
            <a:r>
              <a:rPr lang="pt-BR" sz="2400" b="0" strike="noStrike" spc="-1" dirty="0">
                <a:solidFill>
                  <a:srgbClr val="000000"/>
                </a:solidFill>
                <a:latin typeface="Ubuntu"/>
              </a:rPr>
              <a:t> </a:t>
            </a:r>
            <a:r>
              <a:rPr lang="pt-BR" sz="2400" b="0" strike="noStrike" spc="-1" dirty="0" err="1">
                <a:solidFill>
                  <a:srgbClr val="000000"/>
                </a:solidFill>
                <a:latin typeface="Ubuntu"/>
              </a:rPr>
              <a:t>to</a:t>
            </a:r>
            <a:r>
              <a:rPr lang="pt-BR" sz="2400" b="0" strike="noStrike" spc="-1" dirty="0">
                <a:solidFill>
                  <a:srgbClr val="000000"/>
                </a:solidFill>
                <a:latin typeface="Ubuntu"/>
              </a:rPr>
              <a:t> </a:t>
            </a:r>
            <a:r>
              <a:rPr lang="pt-BR" sz="2400" b="0" strike="noStrike" spc="-1" dirty="0" err="1">
                <a:solidFill>
                  <a:srgbClr val="000000"/>
                </a:solidFill>
                <a:latin typeface="Ubuntu"/>
              </a:rPr>
              <a:t>receive</a:t>
            </a:r>
            <a:r>
              <a:rPr lang="pt-BR" sz="2400" b="0" strike="noStrike" spc="-1" dirty="0">
                <a:solidFill>
                  <a:srgbClr val="000000"/>
                </a:solidFill>
                <a:latin typeface="Ubuntu"/>
              </a:rPr>
              <a:t> feedback: </a:t>
            </a:r>
            <a:r>
              <a:rPr lang="pt-BR" sz="2400" b="0" strike="noStrike" spc="-1" dirty="0" err="1">
                <a:solidFill>
                  <a:srgbClr val="000000"/>
                </a:solidFill>
                <a:latin typeface="Ubuntu"/>
              </a:rPr>
              <a:t>getting</a:t>
            </a:r>
            <a:r>
              <a:rPr lang="pt-BR" sz="2400" b="0" strike="noStrike" spc="-1" dirty="0">
                <a:solidFill>
                  <a:srgbClr val="000000"/>
                </a:solidFill>
                <a:latin typeface="Ubuntu"/>
              </a:rPr>
              <a:t> input </a:t>
            </a:r>
            <a:r>
              <a:rPr lang="pt-BR" sz="2400" b="0" strike="noStrike" spc="-1" dirty="0" err="1">
                <a:solidFill>
                  <a:srgbClr val="000000"/>
                </a:solidFill>
                <a:latin typeface="Ubuntu"/>
              </a:rPr>
              <a:t>from</a:t>
            </a:r>
            <a:r>
              <a:rPr lang="pt-BR" sz="2400" b="0" strike="noStrike" spc="-1" dirty="0">
                <a:solidFill>
                  <a:srgbClr val="000000"/>
                </a:solidFill>
                <a:latin typeface="Ubuntu"/>
              </a:rPr>
              <a:t> </a:t>
            </a:r>
            <a:r>
              <a:rPr lang="pt-BR" sz="2400" b="0" strike="noStrike" spc="-1" dirty="0" err="1">
                <a:solidFill>
                  <a:srgbClr val="000000"/>
                </a:solidFill>
                <a:latin typeface="Ubuntu"/>
              </a:rPr>
              <a:t>the</a:t>
            </a:r>
            <a:r>
              <a:rPr lang="pt-BR" sz="2400" b="0" strike="noStrike" spc="-1" dirty="0">
                <a:solidFill>
                  <a:srgbClr val="000000"/>
                </a:solidFill>
                <a:latin typeface="Ubuntu"/>
              </a:rPr>
              <a:t> </a:t>
            </a:r>
            <a:r>
              <a:rPr lang="pt-BR" sz="2400" b="0" strike="noStrike" spc="-1" dirty="0" err="1">
                <a:solidFill>
                  <a:srgbClr val="000000"/>
                </a:solidFill>
                <a:latin typeface="Ubuntu"/>
              </a:rPr>
              <a:t>users</a:t>
            </a:r>
            <a:r>
              <a:rPr lang="pt-BR" sz="2400" b="0" strike="noStrike" spc="-1" dirty="0">
                <a:solidFill>
                  <a:srgbClr val="000000"/>
                </a:solidFill>
                <a:latin typeface="Ubuntu"/>
              </a:rPr>
              <a:t> </a:t>
            </a:r>
            <a:r>
              <a:rPr lang="pt-BR" sz="2400" b="0" strike="noStrike" spc="-1" dirty="0" err="1">
                <a:solidFill>
                  <a:srgbClr val="000000"/>
                </a:solidFill>
                <a:latin typeface="Ubuntu"/>
              </a:rPr>
              <a:t>on</a:t>
            </a:r>
            <a:r>
              <a:rPr lang="pt-BR" sz="2400" b="0" strike="noStrike" spc="-1" dirty="0">
                <a:solidFill>
                  <a:srgbClr val="000000"/>
                </a:solidFill>
                <a:latin typeface="Ubuntu"/>
              </a:rPr>
              <a:t> </a:t>
            </a:r>
            <a:r>
              <a:rPr lang="pt-BR" sz="2400" b="0" strike="noStrike" spc="-1" dirty="0" err="1">
                <a:solidFill>
                  <a:srgbClr val="000000"/>
                </a:solidFill>
                <a:latin typeface="Ubuntu"/>
              </a:rPr>
              <a:t>which</a:t>
            </a:r>
            <a:r>
              <a:rPr lang="pt-BR" sz="2400" b="0" strike="noStrike" spc="-1" dirty="0">
                <a:solidFill>
                  <a:srgbClr val="000000"/>
                </a:solidFill>
                <a:latin typeface="Ubuntu"/>
              </a:rPr>
              <a:t> </a:t>
            </a:r>
            <a:r>
              <a:rPr lang="pt-BR" sz="2400" b="0" strike="noStrike" spc="-1" dirty="0" err="1">
                <a:solidFill>
                  <a:srgbClr val="000000"/>
                </a:solidFill>
                <a:latin typeface="Ubuntu"/>
              </a:rPr>
              <a:t>lines</a:t>
            </a:r>
            <a:r>
              <a:rPr lang="pt-BR" sz="2400" b="0" strike="noStrike" spc="-1" dirty="0">
                <a:solidFill>
                  <a:srgbClr val="000000"/>
                </a:solidFill>
                <a:latin typeface="Ubuntu"/>
              </a:rPr>
              <a:t> </a:t>
            </a:r>
            <a:r>
              <a:rPr lang="pt-BR" sz="2400" b="0" strike="noStrike" spc="-1" dirty="0" err="1">
                <a:solidFill>
                  <a:srgbClr val="000000"/>
                </a:solidFill>
                <a:latin typeface="Ubuntu"/>
              </a:rPr>
              <a:t>should</a:t>
            </a:r>
            <a:r>
              <a:rPr lang="pt-BR" sz="2400" b="0" strike="noStrike" spc="-1" dirty="0">
                <a:solidFill>
                  <a:srgbClr val="000000"/>
                </a:solidFill>
                <a:latin typeface="Ubuntu"/>
              </a:rPr>
              <a:t> </a:t>
            </a:r>
            <a:r>
              <a:rPr lang="pt-BR" sz="2400" b="0" strike="noStrike" spc="-1" dirty="0" err="1">
                <a:solidFill>
                  <a:srgbClr val="000000"/>
                </a:solidFill>
                <a:latin typeface="Ubuntu"/>
              </a:rPr>
              <a:t>be</a:t>
            </a:r>
            <a:r>
              <a:rPr lang="pt-BR" sz="2400" b="0" strike="noStrike" spc="-1" dirty="0">
                <a:solidFill>
                  <a:srgbClr val="000000"/>
                </a:solidFill>
                <a:latin typeface="Ubuntu"/>
              </a:rPr>
              <a:t> </a:t>
            </a:r>
            <a:r>
              <a:rPr lang="pt-BR" sz="2400" b="0" strike="noStrike" spc="-1" dirty="0" err="1">
                <a:solidFill>
                  <a:srgbClr val="000000"/>
                </a:solidFill>
                <a:latin typeface="Ubuntu"/>
              </a:rPr>
              <a:t>groupéd</a:t>
            </a:r>
            <a:r>
              <a:rPr lang="pt-BR" sz="2400" b="0" strike="noStrike" spc="-1" dirty="0">
                <a:solidFill>
                  <a:srgbClr val="000000"/>
                </a:solidFill>
                <a:latin typeface="Ubuntu"/>
              </a:rPr>
              <a:t> </a:t>
            </a:r>
            <a:r>
              <a:rPr lang="pt-BR" sz="2400" b="0" strike="noStrike" spc="-1" dirty="0" err="1">
                <a:solidFill>
                  <a:srgbClr val="000000"/>
                </a:solidFill>
                <a:latin typeface="Ubuntu"/>
              </a:rPr>
              <a:t>together</a:t>
            </a:r>
            <a:r>
              <a:rPr lang="pt-BR" sz="2400" b="0" strike="noStrike" spc="-1" dirty="0">
                <a:solidFill>
                  <a:srgbClr val="000000"/>
                </a:solidFill>
                <a:latin typeface="Ubuntu"/>
              </a:rPr>
              <a:t> (</a:t>
            </a:r>
            <a:r>
              <a:rPr lang="pt-BR" sz="2400" b="0" i="1" strike="noStrike" spc="-1" dirty="0">
                <a:solidFill>
                  <a:srgbClr val="000000"/>
                </a:solidFill>
                <a:latin typeface="Ubuntu"/>
              </a:rPr>
              <a:t>must-link </a:t>
            </a:r>
            <a:r>
              <a:rPr lang="pt-BR" sz="2400" b="0" i="1" strike="noStrike" spc="-1" dirty="0" err="1">
                <a:solidFill>
                  <a:srgbClr val="000000"/>
                </a:solidFill>
                <a:latin typeface="Ubuntu"/>
              </a:rPr>
              <a:t>constraints</a:t>
            </a:r>
            <a:r>
              <a:rPr lang="pt-BR" sz="2400" spc="-1" dirty="0">
                <a:solidFill>
                  <a:srgbClr val="000000"/>
                </a:solidFill>
                <a:latin typeface="Ubuntu"/>
              </a:rPr>
              <a:t>) </a:t>
            </a:r>
            <a:r>
              <a:rPr lang="pt-BR" sz="2400" spc="-1" dirty="0" err="1">
                <a:solidFill>
                  <a:srgbClr val="000000"/>
                </a:solidFill>
                <a:latin typeface="Ubuntu"/>
              </a:rPr>
              <a:t>and</a:t>
            </a:r>
            <a:r>
              <a:rPr lang="pt-BR" sz="2400" spc="-1" dirty="0">
                <a:solidFill>
                  <a:srgbClr val="000000"/>
                </a:solidFill>
                <a:latin typeface="Ubuntu"/>
              </a:rPr>
              <a:t> </a:t>
            </a:r>
            <a:r>
              <a:rPr lang="pt-BR" sz="2400" spc="-1" dirty="0" err="1">
                <a:solidFill>
                  <a:srgbClr val="000000"/>
                </a:solidFill>
                <a:latin typeface="Ubuntu"/>
              </a:rPr>
              <a:t>which</a:t>
            </a:r>
            <a:r>
              <a:rPr lang="pt-BR" sz="2400" spc="-1" dirty="0">
                <a:solidFill>
                  <a:srgbClr val="000000"/>
                </a:solidFill>
                <a:latin typeface="Ubuntu"/>
              </a:rPr>
              <a:t> </a:t>
            </a:r>
            <a:r>
              <a:rPr lang="pt-BR" sz="2400" spc="-1" dirty="0" err="1">
                <a:solidFill>
                  <a:srgbClr val="000000"/>
                </a:solidFill>
                <a:latin typeface="Ubuntu"/>
              </a:rPr>
              <a:t>ones</a:t>
            </a:r>
            <a:r>
              <a:rPr lang="pt-BR" sz="2400" spc="-1" dirty="0">
                <a:solidFill>
                  <a:srgbClr val="000000"/>
                </a:solidFill>
                <a:latin typeface="Ubuntu"/>
              </a:rPr>
              <a:t> </a:t>
            </a:r>
            <a:r>
              <a:rPr lang="pt-BR" sz="2400" spc="-1" dirty="0" err="1">
                <a:solidFill>
                  <a:srgbClr val="000000"/>
                </a:solidFill>
                <a:latin typeface="Ubuntu"/>
              </a:rPr>
              <a:t>should</a:t>
            </a:r>
            <a:r>
              <a:rPr lang="pt-BR" sz="2400" spc="-1" dirty="0">
                <a:solidFill>
                  <a:srgbClr val="000000"/>
                </a:solidFill>
                <a:latin typeface="Ubuntu"/>
              </a:rPr>
              <a:t> </a:t>
            </a:r>
            <a:r>
              <a:rPr lang="pt-BR" sz="2400" spc="-1" dirty="0" err="1">
                <a:solidFill>
                  <a:srgbClr val="000000"/>
                </a:solidFill>
                <a:latin typeface="Ubuntu"/>
              </a:rPr>
              <a:t>not</a:t>
            </a:r>
            <a:r>
              <a:rPr lang="pt-BR" sz="2400" spc="-1" dirty="0">
                <a:solidFill>
                  <a:srgbClr val="000000"/>
                </a:solidFill>
                <a:latin typeface="Ubuntu"/>
              </a:rPr>
              <a:t> </a:t>
            </a:r>
            <a:r>
              <a:rPr lang="pt-BR" sz="2400" spc="-1" dirty="0" err="1">
                <a:solidFill>
                  <a:srgbClr val="000000"/>
                </a:solidFill>
                <a:latin typeface="Ubuntu"/>
              </a:rPr>
              <a:t>be</a:t>
            </a:r>
            <a:r>
              <a:rPr lang="pt-BR" sz="2400" spc="-1" dirty="0">
                <a:solidFill>
                  <a:srgbClr val="000000"/>
                </a:solidFill>
                <a:latin typeface="Ubuntu"/>
              </a:rPr>
              <a:t> </a:t>
            </a:r>
            <a:r>
              <a:rPr lang="pt-BR" sz="2400" spc="-1" dirty="0" err="1">
                <a:solidFill>
                  <a:srgbClr val="000000"/>
                </a:solidFill>
                <a:latin typeface="Ubuntu"/>
              </a:rPr>
              <a:t>grouped</a:t>
            </a:r>
            <a:r>
              <a:rPr lang="pt-BR" sz="2400" spc="-1" dirty="0">
                <a:solidFill>
                  <a:srgbClr val="000000"/>
                </a:solidFill>
                <a:latin typeface="Ubuntu"/>
              </a:rPr>
              <a:t> </a:t>
            </a:r>
            <a:r>
              <a:rPr lang="pt-BR" sz="2400" spc="-1" dirty="0" err="1">
                <a:solidFill>
                  <a:srgbClr val="000000"/>
                </a:solidFill>
                <a:latin typeface="Ubuntu"/>
              </a:rPr>
              <a:t>together</a:t>
            </a:r>
            <a:r>
              <a:rPr lang="pt-BR" sz="2400" spc="-1" dirty="0">
                <a:solidFill>
                  <a:srgbClr val="000000"/>
                </a:solidFill>
                <a:latin typeface="Ubuntu"/>
              </a:rPr>
              <a:t>  (</a:t>
            </a:r>
            <a:r>
              <a:rPr lang="pt-BR" sz="2400" i="1" spc="-1" dirty="0" err="1">
                <a:solidFill>
                  <a:srgbClr val="000000"/>
                </a:solidFill>
                <a:latin typeface="Ubuntu"/>
              </a:rPr>
              <a:t>cannot</a:t>
            </a:r>
            <a:r>
              <a:rPr lang="pt-BR" sz="2400" i="1" spc="-1" dirty="0">
                <a:solidFill>
                  <a:srgbClr val="000000"/>
                </a:solidFill>
                <a:latin typeface="Ubuntu"/>
              </a:rPr>
              <a:t>-link </a:t>
            </a:r>
            <a:r>
              <a:rPr lang="pt-BR" sz="2400" i="1" spc="-1" dirty="0" err="1">
                <a:solidFill>
                  <a:srgbClr val="000000"/>
                </a:solidFill>
                <a:latin typeface="Ubuntu"/>
              </a:rPr>
              <a:t>constraints</a:t>
            </a:r>
            <a:r>
              <a:rPr lang="pt-BR" sz="2400" spc="-1" dirty="0">
                <a:solidFill>
                  <a:srgbClr val="000000"/>
                </a:solidFill>
                <a:latin typeface="Ubuntu"/>
              </a:rPr>
              <a:t>). </a:t>
            </a:r>
          </a:p>
          <a:p>
            <a:pPr marL="685800" lvl="1" indent="-34308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endParaRPr lang="pt-BR" sz="2400" spc="-1" dirty="0">
              <a:solidFill>
                <a:srgbClr val="000000"/>
              </a:solidFill>
              <a:latin typeface="Ubuntu"/>
            </a:endParaRPr>
          </a:p>
          <a:p>
            <a:pPr marL="685800" lvl="1" indent="-34308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endParaRPr lang="en-US" sz="2400" b="0" strike="noStrike" spc="-1" dirty="0">
              <a:latin typeface="Arial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CustomShape 30"/>
          <p:cNvSpPr/>
          <p:nvPr/>
        </p:nvSpPr>
        <p:spPr>
          <a:xfrm>
            <a:off x="0" y="7315200"/>
            <a:ext cx="10078200" cy="24372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67320" tIns="33840" rIns="67320" bIns="33840" anchor="ctr">
            <a:noAutofit/>
          </a:bodyPr>
          <a:lstStyle/>
          <a:p>
            <a:pPr>
              <a:lnSpc>
                <a:spcPct val="100000"/>
              </a:lnSpc>
              <a:buNone/>
            </a:pPr>
            <a:r>
              <a:rPr lang="en-US" sz="1050" b="0" strike="noStrike" spc="-1" dirty="0">
                <a:solidFill>
                  <a:srgbClr val="FFFFFF"/>
                </a:solidFill>
                <a:latin typeface="Ubuntu"/>
                <a:ea typeface="DejaVu Sans"/>
              </a:rPr>
              <a:t>Using Topic Modeling to Find Most Important Log Lines– </a:t>
            </a:r>
            <a:r>
              <a:rPr lang="en-US" sz="1050" b="0" i="1" strike="noStrike" spc="-1" dirty="0">
                <a:solidFill>
                  <a:srgbClr val="FFFFFF"/>
                </a:solidFill>
                <a:latin typeface="Ubuntu"/>
                <a:ea typeface="DejaVu Sans"/>
              </a:rPr>
              <a:t>Vithor Bertalan and Daniel </a:t>
            </a:r>
            <a:r>
              <a:rPr lang="en-US" sz="1050" b="0" i="1" strike="noStrike" spc="-1" dirty="0" err="1">
                <a:solidFill>
                  <a:srgbClr val="FFFFFF"/>
                </a:solidFill>
                <a:latin typeface="Ubuntu"/>
                <a:ea typeface="DejaVu Sans"/>
              </a:rPr>
              <a:t>Aloise</a:t>
            </a:r>
            <a:endParaRPr lang="en-US" sz="1050" b="0" strike="noStrike" spc="-1" dirty="0">
              <a:latin typeface="Arial"/>
            </a:endParaRPr>
          </a:p>
        </p:txBody>
      </p:sp>
      <p:sp>
        <p:nvSpPr>
          <p:cNvPr id="126" name="CustomShape 31"/>
          <p:cNvSpPr/>
          <p:nvPr/>
        </p:nvSpPr>
        <p:spPr>
          <a:xfrm>
            <a:off x="-9000" y="0"/>
            <a:ext cx="10087200" cy="521640"/>
          </a:xfrm>
          <a:prstGeom prst="rect">
            <a:avLst/>
          </a:prstGeom>
          <a:solidFill>
            <a:schemeClr val="tx1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27" name="CustomShape 32"/>
          <p:cNvSpPr/>
          <p:nvPr/>
        </p:nvSpPr>
        <p:spPr>
          <a:xfrm>
            <a:off x="235440" y="658440"/>
            <a:ext cx="1546920" cy="5230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>
            <a:noAutofit/>
          </a:bodyPr>
          <a:lstStyle/>
          <a:p>
            <a:pPr>
              <a:lnSpc>
                <a:spcPct val="150000"/>
              </a:lnSpc>
              <a:buNone/>
            </a:pPr>
            <a:r>
              <a:rPr lang="fr-FR" sz="2000" spc="-1" dirty="0">
                <a:solidFill>
                  <a:srgbClr val="DC2300"/>
                </a:solidFill>
                <a:latin typeface="Ubuntu"/>
              </a:rPr>
              <a:t>Step 9</a:t>
            </a:r>
            <a:endParaRPr lang="en-US" sz="2000" b="0" strike="noStrike" spc="-1" dirty="0">
              <a:latin typeface="Arial"/>
            </a:endParaRPr>
          </a:p>
        </p:txBody>
      </p:sp>
      <p:sp>
        <p:nvSpPr>
          <p:cNvPr id="128" name="Line 7"/>
          <p:cNvSpPr/>
          <p:nvPr/>
        </p:nvSpPr>
        <p:spPr>
          <a:xfrm>
            <a:off x="1828800" y="1085400"/>
            <a:ext cx="8250120" cy="360"/>
          </a:xfrm>
          <a:prstGeom prst="line">
            <a:avLst/>
          </a:prstGeom>
          <a:ln w="18360">
            <a:solidFill>
              <a:srgbClr val="DC23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29" name="CustomShape 33"/>
          <p:cNvSpPr/>
          <p:nvPr/>
        </p:nvSpPr>
        <p:spPr>
          <a:xfrm>
            <a:off x="-13320" y="522360"/>
            <a:ext cx="10091520" cy="86760"/>
          </a:xfrm>
          <a:prstGeom prst="rect">
            <a:avLst/>
          </a:prstGeom>
          <a:solidFill>
            <a:srgbClr val="DC2300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31" name="CustomShape 34"/>
          <p:cNvSpPr/>
          <p:nvPr/>
        </p:nvSpPr>
        <p:spPr>
          <a:xfrm>
            <a:off x="213120" y="27720"/>
            <a:ext cx="2553480" cy="3920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>
            <a:noAutofit/>
          </a:bodyPr>
          <a:lstStyle/>
          <a:p>
            <a:pPr>
              <a:lnSpc>
                <a:spcPct val="150000"/>
              </a:lnSpc>
              <a:buNone/>
            </a:pPr>
            <a:r>
              <a:rPr lang="fr-FR" sz="1600" b="1" strike="noStrike" spc="-1">
                <a:solidFill>
                  <a:srgbClr val="FFFFFF"/>
                </a:solidFill>
                <a:latin typeface="Calibri"/>
                <a:ea typeface="WenQuanYi Zen Hei Sharp"/>
              </a:rPr>
              <a:t>POLYTECHNIQUE</a:t>
            </a:r>
            <a:r>
              <a:rPr lang="fr-FR" sz="1600" b="0" strike="noStrike" spc="-1">
                <a:solidFill>
                  <a:srgbClr val="FFFFFF"/>
                </a:solidFill>
                <a:latin typeface="Calibri"/>
                <a:ea typeface="WenQuanYi Zen Hei Sharp"/>
              </a:rPr>
              <a:t> MONTRÉAL</a:t>
            </a:r>
            <a:endParaRPr lang="en-US" sz="1600" b="0" strike="noStrike" spc="-1">
              <a:latin typeface="Arial"/>
            </a:endParaRPr>
          </a:p>
        </p:txBody>
      </p:sp>
      <p:sp>
        <p:nvSpPr>
          <p:cNvPr id="132" name="Espace réservé du numéro de diapositive 7"/>
          <p:cNvSpPr/>
          <p:nvPr/>
        </p:nvSpPr>
        <p:spPr>
          <a:xfrm>
            <a:off x="7145640" y="7315200"/>
            <a:ext cx="2932560" cy="2437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68400" tIns="34200" rIns="68400" bIns="34200" anchor="ctr">
            <a:noAutofit/>
          </a:bodyPr>
          <a:lstStyle/>
          <a:p>
            <a:pPr algn="r">
              <a:lnSpc>
                <a:spcPct val="100000"/>
              </a:lnSpc>
              <a:buNone/>
            </a:pPr>
            <a:fld id="{D63EB822-D655-4CC7-8A23-6CA6774A5FA1}" type="slidenum">
              <a:rPr lang="fr-FR" sz="1050" b="1" strike="noStrike" spc="-1" smtClean="0">
                <a:solidFill>
                  <a:srgbClr val="FFFFFF"/>
                </a:solidFill>
                <a:latin typeface="Ubuntu"/>
                <a:ea typeface="DejaVu Sans"/>
              </a:rPr>
              <a:t>12</a:t>
            </a:fld>
            <a:r>
              <a:rPr lang="fr-FR" sz="1050" b="0" strike="noStrike" spc="-1" dirty="0">
                <a:solidFill>
                  <a:srgbClr val="FFFFFF"/>
                </a:solidFill>
                <a:latin typeface="Ubuntu"/>
                <a:ea typeface="DejaVu Sans"/>
              </a:rPr>
              <a:t>/21</a:t>
            </a:r>
            <a:r>
              <a:rPr lang="fr-FR" sz="1050" b="1" strike="noStrike" spc="-1" dirty="0">
                <a:solidFill>
                  <a:srgbClr val="FFFFFF"/>
                </a:solidFill>
                <a:latin typeface="Ubuntu"/>
                <a:ea typeface="DejaVu Sans"/>
              </a:rPr>
              <a:t> </a:t>
            </a:r>
            <a:r>
              <a:rPr lang="fr-FR" sz="1050" b="0" strike="noStrike" spc="-1" dirty="0">
                <a:solidFill>
                  <a:srgbClr val="FFFFFF"/>
                </a:solidFill>
                <a:latin typeface="Ubuntu"/>
                <a:ea typeface="DejaVu Sans"/>
              </a:rPr>
              <a:t>–</a:t>
            </a:r>
            <a:r>
              <a:rPr lang="fr-FR" sz="1050" b="1" strike="noStrike" spc="-1" dirty="0">
                <a:solidFill>
                  <a:srgbClr val="FFFFFF"/>
                </a:solidFill>
                <a:latin typeface="Ubuntu"/>
                <a:ea typeface="DejaVu Sans"/>
              </a:rPr>
              <a:t> dorsal.polymtl.ca</a:t>
            </a:r>
            <a:endParaRPr lang="en-US" sz="1050" b="0" strike="noStrike" spc="-1" dirty="0">
              <a:latin typeface="Arial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D60E31F-739C-71B2-1AA7-188387964E78}"/>
              </a:ext>
            </a:extLst>
          </p:cNvPr>
          <p:cNvSpPr/>
          <p:nvPr/>
        </p:nvSpPr>
        <p:spPr>
          <a:xfrm>
            <a:off x="1214640" y="1962720"/>
            <a:ext cx="7631280" cy="3414866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marL="685800" lvl="1" indent="-34308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pt-BR" sz="2400" spc="-1" dirty="0" err="1">
                <a:solidFill>
                  <a:srgbClr val="000000"/>
                </a:solidFill>
                <a:latin typeface="Ubuntu"/>
              </a:rPr>
              <a:t>Now</a:t>
            </a:r>
            <a:r>
              <a:rPr lang="pt-BR" sz="2400" spc="-1" dirty="0">
                <a:solidFill>
                  <a:srgbClr val="000000"/>
                </a:solidFill>
                <a:latin typeface="Ubuntu"/>
              </a:rPr>
              <a:t> </a:t>
            </a:r>
            <a:r>
              <a:rPr lang="pt-BR" sz="2400" spc="-1" dirty="0" err="1">
                <a:solidFill>
                  <a:srgbClr val="000000"/>
                </a:solidFill>
                <a:latin typeface="Ubuntu"/>
              </a:rPr>
              <a:t>working</a:t>
            </a:r>
            <a:r>
              <a:rPr lang="pt-BR" sz="2400" spc="-1" dirty="0">
                <a:solidFill>
                  <a:srgbClr val="000000"/>
                </a:solidFill>
                <a:latin typeface="Ubuntu"/>
              </a:rPr>
              <a:t> </a:t>
            </a:r>
            <a:r>
              <a:rPr lang="pt-BR" sz="2400" spc="-1" dirty="0" err="1">
                <a:solidFill>
                  <a:srgbClr val="000000"/>
                </a:solidFill>
                <a:latin typeface="Ubuntu"/>
              </a:rPr>
              <a:t>on</a:t>
            </a:r>
            <a:r>
              <a:rPr lang="pt-BR" sz="2400" spc="-1" dirty="0">
                <a:solidFill>
                  <a:srgbClr val="000000"/>
                </a:solidFill>
                <a:latin typeface="Ubuntu"/>
              </a:rPr>
              <a:t> </a:t>
            </a:r>
            <a:r>
              <a:rPr lang="pt-BR" sz="2400" spc="-1" dirty="0" err="1">
                <a:solidFill>
                  <a:srgbClr val="000000"/>
                </a:solidFill>
                <a:latin typeface="Ubuntu"/>
              </a:rPr>
              <a:t>implementing</a:t>
            </a:r>
            <a:r>
              <a:rPr lang="pt-BR" sz="2400" spc="-1" dirty="0">
                <a:solidFill>
                  <a:srgbClr val="000000"/>
                </a:solidFill>
                <a:latin typeface="Ubuntu"/>
              </a:rPr>
              <a:t> a VNS (Variable </a:t>
            </a:r>
            <a:r>
              <a:rPr lang="pt-BR" sz="2400" spc="-1" dirty="0" err="1">
                <a:solidFill>
                  <a:srgbClr val="000000"/>
                </a:solidFill>
                <a:latin typeface="Ubuntu"/>
              </a:rPr>
              <a:t>Neighborhood</a:t>
            </a:r>
            <a:r>
              <a:rPr lang="pt-BR" sz="2400" spc="-1" dirty="0">
                <a:solidFill>
                  <a:srgbClr val="000000"/>
                </a:solidFill>
                <a:latin typeface="Ubuntu"/>
              </a:rPr>
              <a:t> Search) </a:t>
            </a:r>
            <a:r>
              <a:rPr lang="pt-BR" sz="2400" spc="-1" dirty="0" err="1">
                <a:solidFill>
                  <a:srgbClr val="000000"/>
                </a:solidFill>
                <a:latin typeface="Ubuntu"/>
              </a:rPr>
              <a:t>with</a:t>
            </a:r>
            <a:r>
              <a:rPr lang="pt-BR" sz="2400" spc="-1" dirty="0">
                <a:solidFill>
                  <a:srgbClr val="000000"/>
                </a:solidFill>
                <a:latin typeface="Ubuntu"/>
              </a:rPr>
              <a:t> K-</a:t>
            </a:r>
            <a:r>
              <a:rPr lang="pt-BR" sz="2400" spc="-1" dirty="0" err="1">
                <a:solidFill>
                  <a:srgbClr val="000000"/>
                </a:solidFill>
                <a:latin typeface="Ubuntu"/>
              </a:rPr>
              <a:t>Medoids</a:t>
            </a:r>
            <a:r>
              <a:rPr lang="pt-BR" sz="2400" spc="-1" dirty="0">
                <a:solidFill>
                  <a:srgbClr val="000000"/>
                </a:solidFill>
                <a:latin typeface="Ubuntu"/>
              </a:rPr>
              <a:t> </a:t>
            </a:r>
            <a:r>
              <a:rPr lang="pt-BR" sz="2400" spc="-1" dirty="0" err="1">
                <a:solidFill>
                  <a:srgbClr val="000000"/>
                </a:solidFill>
                <a:latin typeface="Ubuntu"/>
              </a:rPr>
              <a:t>to</a:t>
            </a:r>
            <a:r>
              <a:rPr lang="pt-BR" sz="2400" spc="-1" dirty="0">
                <a:solidFill>
                  <a:srgbClr val="000000"/>
                </a:solidFill>
                <a:latin typeface="Ubuntu"/>
              </a:rPr>
              <a:t> </a:t>
            </a:r>
            <a:r>
              <a:rPr lang="pt-BR" sz="2400" spc="-1" dirty="0" err="1">
                <a:solidFill>
                  <a:srgbClr val="000000"/>
                </a:solidFill>
                <a:latin typeface="Ubuntu"/>
              </a:rPr>
              <a:t>consider</a:t>
            </a:r>
            <a:r>
              <a:rPr lang="pt-BR" sz="2400" spc="-1" dirty="0">
                <a:solidFill>
                  <a:srgbClr val="000000"/>
                </a:solidFill>
                <a:latin typeface="Ubuntu"/>
              </a:rPr>
              <a:t> </a:t>
            </a:r>
            <a:r>
              <a:rPr lang="pt-BR" sz="2400" spc="-1" dirty="0" err="1">
                <a:solidFill>
                  <a:srgbClr val="000000"/>
                </a:solidFill>
                <a:latin typeface="Ubuntu"/>
              </a:rPr>
              <a:t>the</a:t>
            </a:r>
            <a:r>
              <a:rPr lang="pt-BR" sz="2400" spc="-1" dirty="0">
                <a:solidFill>
                  <a:srgbClr val="000000"/>
                </a:solidFill>
                <a:latin typeface="Ubuntu"/>
              </a:rPr>
              <a:t> </a:t>
            </a:r>
            <a:r>
              <a:rPr lang="pt-BR" sz="2400" spc="-1" dirty="0" err="1">
                <a:solidFill>
                  <a:srgbClr val="000000"/>
                </a:solidFill>
                <a:latin typeface="Ubuntu"/>
              </a:rPr>
              <a:t>cannot</a:t>
            </a:r>
            <a:r>
              <a:rPr lang="pt-BR" sz="2400" spc="-1" dirty="0">
                <a:solidFill>
                  <a:srgbClr val="000000"/>
                </a:solidFill>
                <a:latin typeface="Ubuntu"/>
              </a:rPr>
              <a:t>-link </a:t>
            </a:r>
            <a:r>
              <a:rPr lang="pt-BR" sz="2400" spc="-1" dirty="0" err="1">
                <a:solidFill>
                  <a:srgbClr val="000000"/>
                </a:solidFill>
                <a:latin typeface="Ubuntu"/>
              </a:rPr>
              <a:t>and</a:t>
            </a:r>
            <a:r>
              <a:rPr lang="pt-BR" sz="2400" spc="-1" dirty="0">
                <a:solidFill>
                  <a:srgbClr val="000000"/>
                </a:solidFill>
                <a:latin typeface="Ubuntu"/>
              </a:rPr>
              <a:t> must-link </a:t>
            </a:r>
            <a:r>
              <a:rPr lang="pt-BR" sz="2400" spc="-1" dirty="0" err="1">
                <a:solidFill>
                  <a:srgbClr val="000000"/>
                </a:solidFill>
                <a:latin typeface="Ubuntu"/>
              </a:rPr>
              <a:t>constraints</a:t>
            </a:r>
            <a:r>
              <a:rPr lang="pt-BR" sz="2400" spc="-1" dirty="0">
                <a:solidFill>
                  <a:srgbClr val="000000"/>
                </a:solidFill>
                <a:latin typeface="Ubuntu"/>
              </a:rPr>
              <a:t>. </a:t>
            </a:r>
            <a:r>
              <a:rPr lang="pt-BR" sz="2400" spc="-1" dirty="0" err="1">
                <a:solidFill>
                  <a:srgbClr val="000000"/>
                </a:solidFill>
                <a:latin typeface="Ubuntu"/>
              </a:rPr>
              <a:t>Based</a:t>
            </a:r>
            <a:r>
              <a:rPr lang="pt-BR" sz="2400" spc="-1" dirty="0">
                <a:solidFill>
                  <a:srgbClr val="000000"/>
                </a:solidFill>
                <a:latin typeface="Ubuntu"/>
              </a:rPr>
              <a:t> </a:t>
            </a:r>
            <a:r>
              <a:rPr lang="pt-BR" sz="2400" spc="-1" dirty="0" err="1">
                <a:solidFill>
                  <a:srgbClr val="000000"/>
                </a:solidFill>
                <a:latin typeface="Ubuntu"/>
              </a:rPr>
              <a:t>on</a:t>
            </a:r>
            <a:r>
              <a:rPr lang="pt-BR" sz="2400" spc="-1" dirty="0">
                <a:solidFill>
                  <a:srgbClr val="000000"/>
                </a:solidFill>
                <a:latin typeface="Ubuntu"/>
              </a:rPr>
              <a:t> </a:t>
            </a:r>
            <a:r>
              <a:rPr lang="pt-BR" sz="2400" spc="-1" dirty="0" err="1">
                <a:solidFill>
                  <a:srgbClr val="000000"/>
                </a:solidFill>
                <a:latin typeface="Ubuntu"/>
              </a:rPr>
              <a:t>the</a:t>
            </a:r>
            <a:r>
              <a:rPr lang="pt-BR" sz="2400" spc="-1" dirty="0">
                <a:solidFill>
                  <a:srgbClr val="000000"/>
                </a:solidFill>
                <a:latin typeface="Ubuntu"/>
              </a:rPr>
              <a:t> </a:t>
            </a:r>
            <a:r>
              <a:rPr lang="pt-BR" sz="2400" spc="-1" dirty="0" err="1">
                <a:solidFill>
                  <a:srgbClr val="000000"/>
                </a:solidFill>
                <a:latin typeface="Ubuntu"/>
              </a:rPr>
              <a:t>work</a:t>
            </a:r>
            <a:r>
              <a:rPr lang="pt-BR" sz="2400" spc="-1" dirty="0">
                <a:solidFill>
                  <a:srgbClr val="000000"/>
                </a:solidFill>
                <a:latin typeface="Ubuntu"/>
              </a:rPr>
              <a:t> </a:t>
            </a:r>
            <a:r>
              <a:rPr lang="pt-BR" sz="2400" spc="-1" dirty="0" err="1">
                <a:solidFill>
                  <a:srgbClr val="000000"/>
                </a:solidFill>
                <a:latin typeface="Ubuntu"/>
              </a:rPr>
              <a:t>of</a:t>
            </a:r>
            <a:r>
              <a:rPr lang="pt-BR" sz="2400" spc="-1" dirty="0">
                <a:solidFill>
                  <a:srgbClr val="000000"/>
                </a:solidFill>
                <a:latin typeface="Ubuntu"/>
              </a:rPr>
              <a:t> [2].</a:t>
            </a:r>
          </a:p>
          <a:p>
            <a:pPr marL="685800" lvl="1" indent="-34308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endParaRPr lang="pt-BR" sz="2400" spc="-1" dirty="0">
              <a:solidFill>
                <a:srgbClr val="000000"/>
              </a:solidFill>
              <a:latin typeface="Ubuntu"/>
            </a:endParaRPr>
          </a:p>
          <a:p>
            <a:pPr marL="685800" lvl="1" indent="-34308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pt-BR" sz="2400" spc="-1" dirty="0" err="1">
                <a:solidFill>
                  <a:srgbClr val="000000"/>
                </a:solidFill>
                <a:latin typeface="Ubuntu"/>
              </a:rPr>
              <a:t>Current</a:t>
            </a:r>
            <a:r>
              <a:rPr lang="pt-BR" sz="2400" spc="-1" dirty="0">
                <a:solidFill>
                  <a:srgbClr val="000000"/>
                </a:solidFill>
                <a:latin typeface="Ubuntu"/>
              </a:rPr>
              <a:t> </a:t>
            </a:r>
            <a:r>
              <a:rPr lang="pt-BR" sz="2400" spc="-1" dirty="0" err="1">
                <a:solidFill>
                  <a:srgbClr val="000000"/>
                </a:solidFill>
                <a:latin typeface="Ubuntu"/>
              </a:rPr>
              <a:t>work</a:t>
            </a:r>
            <a:r>
              <a:rPr lang="pt-BR" sz="2400" spc="-1" dirty="0">
                <a:solidFill>
                  <a:srgbClr val="000000"/>
                </a:solidFill>
                <a:latin typeface="Ubuntu"/>
              </a:rPr>
              <a:t> </a:t>
            </a:r>
            <a:r>
              <a:rPr lang="pt-BR" sz="2400" spc="-1" dirty="0" err="1">
                <a:solidFill>
                  <a:srgbClr val="000000"/>
                </a:solidFill>
                <a:latin typeface="Ubuntu"/>
              </a:rPr>
              <a:t>on</a:t>
            </a:r>
            <a:r>
              <a:rPr lang="pt-BR" sz="2400" spc="-1" dirty="0">
                <a:solidFill>
                  <a:srgbClr val="000000"/>
                </a:solidFill>
                <a:latin typeface="Ubuntu"/>
              </a:rPr>
              <a:t> </a:t>
            </a:r>
            <a:r>
              <a:rPr lang="pt-BR" sz="2400" spc="-1" dirty="0" err="1">
                <a:solidFill>
                  <a:srgbClr val="000000"/>
                </a:solidFill>
                <a:latin typeface="Ubuntu"/>
              </a:rPr>
              <a:t>comparing</a:t>
            </a:r>
            <a:r>
              <a:rPr lang="pt-BR" sz="2400" spc="-1" dirty="0">
                <a:solidFill>
                  <a:srgbClr val="000000"/>
                </a:solidFill>
                <a:latin typeface="Ubuntu"/>
              </a:rPr>
              <a:t> </a:t>
            </a:r>
            <a:r>
              <a:rPr lang="pt-BR" sz="2400" spc="-1" dirty="0" err="1">
                <a:solidFill>
                  <a:srgbClr val="000000"/>
                </a:solidFill>
                <a:latin typeface="Ubuntu"/>
              </a:rPr>
              <a:t>found</a:t>
            </a:r>
            <a:r>
              <a:rPr lang="pt-BR" sz="2400" spc="-1" dirty="0">
                <a:solidFill>
                  <a:srgbClr val="000000"/>
                </a:solidFill>
                <a:latin typeface="Ubuntu"/>
              </a:rPr>
              <a:t> clusters, log </a:t>
            </a:r>
            <a:r>
              <a:rPr lang="pt-BR" sz="2400" spc="-1" dirty="0" err="1">
                <a:solidFill>
                  <a:srgbClr val="000000"/>
                </a:solidFill>
                <a:latin typeface="Ubuntu"/>
              </a:rPr>
              <a:t>templates</a:t>
            </a:r>
            <a:r>
              <a:rPr lang="pt-BR" sz="2400" spc="-1" dirty="0">
                <a:solidFill>
                  <a:srgbClr val="000000"/>
                </a:solidFill>
                <a:latin typeface="Ubuntu"/>
              </a:rPr>
              <a:t> </a:t>
            </a:r>
            <a:r>
              <a:rPr lang="pt-BR" sz="2400" spc="-1" dirty="0" err="1">
                <a:solidFill>
                  <a:srgbClr val="000000"/>
                </a:solidFill>
                <a:latin typeface="Ubuntu"/>
              </a:rPr>
              <a:t>and</a:t>
            </a:r>
            <a:r>
              <a:rPr lang="pt-BR" sz="2400" spc="-1" dirty="0">
                <a:solidFill>
                  <a:srgbClr val="000000"/>
                </a:solidFill>
                <a:latin typeface="Ubuntu"/>
              </a:rPr>
              <a:t> </a:t>
            </a:r>
            <a:r>
              <a:rPr lang="pt-BR" sz="2400" spc="-1" dirty="0" err="1">
                <a:solidFill>
                  <a:srgbClr val="000000"/>
                </a:solidFill>
                <a:latin typeface="Ubuntu"/>
              </a:rPr>
              <a:t>variables</a:t>
            </a:r>
            <a:r>
              <a:rPr lang="pt-BR" sz="2400" spc="-1" dirty="0">
                <a:solidFill>
                  <a:srgbClr val="000000"/>
                </a:solidFill>
                <a:latin typeface="Ubuntu"/>
              </a:rPr>
              <a:t> </a:t>
            </a:r>
            <a:r>
              <a:rPr lang="pt-BR" sz="2400" spc="-1" dirty="0" err="1">
                <a:solidFill>
                  <a:srgbClr val="000000"/>
                </a:solidFill>
                <a:latin typeface="Ubuntu"/>
              </a:rPr>
              <a:t>with</a:t>
            </a:r>
            <a:r>
              <a:rPr lang="pt-BR" sz="2400" spc="-1" dirty="0">
                <a:solidFill>
                  <a:srgbClr val="000000"/>
                </a:solidFill>
                <a:latin typeface="Ubuntu"/>
              </a:rPr>
              <a:t> </a:t>
            </a:r>
            <a:r>
              <a:rPr lang="pt-BR" sz="2400" spc="-1" dirty="0" err="1">
                <a:solidFill>
                  <a:srgbClr val="000000"/>
                </a:solidFill>
                <a:latin typeface="Ubuntu"/>
              </a:rPr>
              <a:t>the</a:t>
            </a:r>
            <a:r>
              <a:rPr lang="pt-BR" sz="2400" spc="-1" dirty="0">
                <a:solidFill>
                  <a:srgbClr val="000000"/>
                </a:solidFill>
                <a:latin typeface="Ubuntu"/>
              </a:rPr>
              <a:t> </a:t>
            </a:r>
            <a:r>
              <a:rPr lang="pt-BR" sz="2400" spc="-1" dirty="0" err="1">
                <a:solidFill>
                  <a:srgbClr val="000000"/>
                </a:solidFill>
                <a:latin typeface="Ubuntu"/>
              </a:rPr>
              <a:t>ones</a:t>
            </a:r>
            <a:r>
              <a:rPr lang="pt-BR" sz="2400" spc="-1" dirty="0">
                <a:solidFill>
                  <a:srgbClr val="000000"/>
                </a:solidFill>
                <a:latin typeface="Ubuntu"/>
              </a:rPr>
              <a:t> </a:t>
            </a:r>
            <a:r>
              <a:rPr lang="pt-BR" sz="2400" spc="-1" dirty="0" err="1">
                <a:solidFill>
                  <a:srgbClr val="000000"/>
                </a:solidFill>
                <a:latin typeface="Ubuntu"/>
              </a:rPr>
              <a:t>provided</a:t>
            </a:r>
            <a:r>
              <a:rPr lang="pt-BR" sz="2400" spc="-1" dirty="0">
                <a:solidFill>
                  <a:srgbClr val="000000"/>
                </a:solidFill>
                <a:latin typeface="Ubuntu"/>
              </a:rPr>
              <a:t> </a:t>
            </a:r>
            <a:r>
              <a:rPr lang="pt-BR" sz="2400" spc="-1" dirty="0" err="1">
                <a:solidFill>
                  <a:srgbClr val="000000"/>
                </a:solidFill>
                <a:latin typeface="Ubuntu"/>
              </a:rPr>
              <a:t>by</a:t>
            </a:r>
            <a:r>
              <a:rPr lang="pt-BR" sz="2400" spc="-1" dirty="0">
                <a:solidFill>
                  <a:srgbClr val="000000"/>
                </a:solidFill>
                <a:latin typeface="Ubuntu"/>
              </a:rPr>
              <a:t> </a:t>
            </a:r>
            <a:r>
              <a:rPr lang="pt-BR" sz="2400" spc="-1" dirty="0" err="1">
                <a:solidFill>
                  <a:srgbClr val="000000"/>
                </a:solidFill>
                <a:latin typeface="Ubuntu"/>
              </a:rPr>
              <a:t>Ciena</a:t>
            </a:r>
            <a:r>
              <a:rPr lang="pt-BR" sz="2400" spc="-1" dirty="0">
                <a:solidFill>
                  <a:srgbClr val="000000"/>
                </a:solidFill>
                <a:latin typeface="Ubuntu"/>
              </a:rPr>
              <a:t>. </a:t>
            </a:r>
          </a:p>
          <a:p>
            <a:pPr marL="685800" lvl="1" indent="-34308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endParaRPr lang="en-US" sz="2400" b="0" strike="noStrike" spc="-1" dirty="0">
              <a:latin typeface="Arial"/>
            </a:endParaRPr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3B9478DF-EC13-73CE-E105-75773B010D4B}"/>
              </a:ext>
            </a:extLst>
          </p:cNvPr>
          <p:cNvSpPr>
            <a:spLocks noGrp="1"/>
          </p:cNvSpPr>
          <p:nvPr>
            <p:ph type="ftr" idx="1"/>
          </p:nvPr>
        </p:nvSpPr>
        <p:spPr>
          <a:xfrm>
            <a:off x="561109" y="6649200"/>
            <a:ext cx="8749145" cy="759240"/>
          </a:xfrm>
        </p:spPr>
        <p:txBody>
          <a:bodyPr/>
          <a:lstStyle/>
          <a:p>
            <a:r>
              <a:rPr lang="pt-BR" dirty="0"/>
              <a:t>[2] </a:t>
            </a:r>
            <a:r>
              <a:rPr lang="pt-BR" sz="1400" spc="-1" dirty="0" err="1">
                <a:solidFill>
                  <a:srgbClr val="000000"/>
                </a:solidFill>
                <a:latin typeface="Ubuntu"/>
              </a:rPr>
              <a:t>Randel</a:t>
            </a:r>
            <a:r>
              <a:rPr lang="pt-BR" sz="1400" spc="-1" dirty="0">
                <a:solidFill>
                  <a:srgbClr val="000000"/>
                </a:solidFill>
                <a:latin typeface="Ubuntu"/>
              </a:rPr>
              <a:t>, R., Aloise, D., </a:t>
            </a:r>
            <a:r>
              <a:rPr lang="pt-BR" sz="1400" spc="-1" dirty="0" err="1">
                <a:solidFill>
                  <a:srgbClr val="000000"/>
                </a:solidFill>
                <a:latin typeface="Ubuntu"/>
              </a:rPr>
              <a:t>Mladenović</a:t>
            </a:r>
            <a:r>
              <a:rPr lang="pt-BR" sz="1400" spc="-1" dirty="0">
                <a:solidFill>
                  <a:srgbClr val="000000"/>
                </a:solidFill>
                <a:latin typeface="Ubuntu"/>
              </a:rPr>
              <a:t>, N., Hansen, P. (2019). </a:t>
            </a:r>
            <a:r>
              <a:rPr lang="pt-BR" sz="1400" spc="-1" dirty="0" err="1">
                <a:solidFill>
                  <a:srgbClr val="000000"/>
                </a:solidFill>
                <a:latin typeface="Ubuntu"/>
              </a:rPr>
              <a:t>On</a:t>
            </a:r>
            <a:r>
              <a:rPr lang="pt-BR" sz="1400" spc="-1" dirty="0">
                <a:solidFill>
                  <a:srgbClr val="000000"/>
                </a:solidFill>
                <a:latin typeface="Ubuntu"/>
              </a:rPr>
              <a:t> </a:t>
            </a:r>
            <a:r>
              <a:rPr lang="pt-BR" sz="1400" spc="-1" dirty="0" err="1">
                <a:solidFill>
                  <a:srgbClr val="000000"/>
                </a:solidFill>
                <a:latin typeface="Ubuntu"/>
              </a:rPr>
              <a:t>the</a:t>
            </a:r>
            <a:r>
              <a:rPr lang="pt-BR" sz="1400" spc="-1" dirty="0">
                <a:solidFill>
                  <a:srgbClr val="000000"/>
                </a:solidFill>
                <a:latin typeface="Ubuntu"/>
              </a:rPr>
              <a:t> k-</a:t>
            </a:r>
            <a:r>
              <a:rPr lang="pt-BR" sz="1400" spc="-1" dirty="0" err="1">
                <a:solidFill>
                  <a:srgbClr val="000000"/>
                </a:solidFill>
                <a:latin typeface="Ubuntu"/>
              </a:rPr>
              <a:t>Medoids</a:t>
            </a:r>
            <a:r>
              <a:rPr lang="pt-BR" sz="1400" spc="-1" dirty="0">
                <a:solidFill>
                  <a:srgbClr val="000000"/>
                </a:solidFill>
                <a:latin typeface="Ubuntu"/>
              </a:rPr>
              <a:t> Model for </a:t>
            </a:r>
            <a:r>
              <a:rPr lang="pt-BR" sz="1400" spc="-1" dirty="0" err="1">
                <a:solidFill>
                  <a:srgbClr val="000000"/>
                </a:solidFill>
                <a:latin typeface="Ubuntu"/>
              </a:rPr>
              <a:t>Semi-supervised</a:t>
            </a:r>
            <a:r>
              <a:rPr lang="pt-BR" sz="1400" spc="-1" dirty="0">
                <a:solidFill>
                  <a:srgbClr val="000000"/>
                </a:solidFill>
                <a:latin typeface="Ubuntu"/>
              </a:rPr>
              <a:t> </a:t>
            </a:r>
            <a:r>
              <a:rPr lang="pt-BR" sz="1400" spc="-1" dirty="0" err="1">
                <a:solidFill>
                  <a:srgbClr val="000000"/>
                </a:solidFill>
                <a:latin typeface="Ubuntu"/>
              </a:rPr>
              <a:t>Clustering</a:t>
            </a:r>
            <a:r>
              <a:rPr lang="pt-BR" sz="1400" spc="-1" dirty="0">
                <a:solidFill>
                  <a:srgbClr val="000000"/>
                </a:solidFill>
                <a:latin typeface="Ubuntu"/>
              </a:rPr>
              <a:t>. In: </a:t>
            </a:r>
            <a:r>
              <a:rPr lang="pt-BR" sz="1400" spc="-1" dirty="0" err="1">
                <a:solidFill>
                  <a:srgbClr val="000000"/>
                </a:solidFill>
                <a:latin typeface="Ubuntu"/>
              </a:rPr>
              <a:t>Sifaleras</a:t>
            </a:r>
            <a:r>
              <a:rPr lang="pt-BR" sz="1400" spc="-1" dirty="0">
                <a:solidFill>
                  <a:srgbClr val="000000"/>
                </a:solidFill>
                <a:latin typeface="Ubuntu"/>
              </a:rPr>
              <a:t>, A., </a:t>
            </a:r>
            <a:r>
              <a:rPr lang="pt-BR" sz="1400" spc="-1" dirty="0" err="1">
                <a:solidFill>
                  <a:srgbClr val="000000"/>
                </a:solidFill>
                <a:latin typeface="Ubuntu"/>
              </a:rPr>
              <a:t>Salhi</a:t>
            </a:r>
            <a:r>
              <a:rPr lang="pt-BR" sz="1400" spc="-1" dirty="0">
                <a:solidFill>
                  <a:srgbClr val="000000"/>
                </a:solidFill>
                <a:latin typeface="Ubuntu"/>
              </a:rPr>
              <a:t>, S., </a:t>
            </a:r>
            <a:r>
              <a:rPr lang="pt-BR" sz="1400" spc="-1" dirty="0" err="1">
                <a:solidFill>
                  <a:srgbClr val="000000"/>
                </a:solidFill>
                <a:latin typeface="Ubuntu"/>
              </a:rPr>
              <a:t>Brimberg</a:t>
            </a:r>
            <a:r>
              <a:rPr lang="pt-BR" sz="1400" spc="-1" dirty="0">
                <a:solidFill>
                  <a:srgbClr val="000000"/>
                </a:solidFill>
                <a:latin typeface="Ubuntu"/>
              </a:rPr>
              <a:t>, J. (</a:t>
            </a:r>
            <a:r>
              <a:rPr lang="pt-BR" sz="1400" spc="-1" dirty="0" err="1">
                <a:solidFill>
                  <a:srgbClr val="000000"/>
                </a:solidFill>
                <a:latin typeface="Ubuntu"/>
              </a:rPr>
              <a:t>eds</a:t>
            </a:r>
            <a:r>
              <a:rPr lang="pt-BR" sz="1400" spc="-1" dirty="0">
                <a:solidFill>
                  <a:srgbClr val="000000"/>
                </a:solidFill>
                <a:latin typeface="Ubuntu"/>
              </a:rPr>
              <a:t>) Variable </a:t>
            </a:r>
            <a:r>
              <a:rPr lang="pt-BR" sz="1400" spc="-1" dirty="0" err="1">
                <a:solidFill>
                  <a:srgbClr val="000000"/>
                </a:solidFill>
                <a:latin typeface="Ubuntu"/>
              </a:rPr>
              <a:t>Neighborhood</a:t>
            </a:r>
            <a:r>
              <a:rPr lang="pt-BR" sz="1400" spc="-1" dirty="0">
                <a:solidFill>
                  <a:srgbClr val="000000"/>
                </a:solidFill>
                <a:latin typeface="Ubuntu"/>
              </a:rPr>
              <a:t> Search. ICVNS 2018.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4521952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CustomShape 1"/>
          <p:cNvSpPr/>
          <p:nvPr/>
        </p:nvSpPr>
        <p:spPr>
          <a:xfrm>
            <a:off x="0" y="7315200"/>
            <a:ext cx="10078200" cy="24372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67320" tIns="33840" rIns="67320" bIns="33840" anchor="ctr">
            <a:noAutofit/>
          </a:bodyPr>
          <a:lstStyle/>
          <a:p>
            <a:pPr>
              <a:lnSpc>
                <a:spcPct val="100000"/>
              </a:lnSpc>
              <a:buNone/>
            </a:pPr>
            <a:r>
              <a:rPr lang="en-US" sz="1050" b="0" strike="noStrike" spc="-1" dirty="0">
                <a:solidFill>
                  <a:srgbClr val="FFFFFF"/>
                </a:solidFill>
                <a:latin typeface="Ubuntu"/>
                <a:ea typeface="DejaVu Sans"/>
              </a:rPr>
              <a:t>Using Topic Modeling to Find Most Important Log Lines– </a:t>
            </a:r>
            <a:r>
              <a:rPr lang="en-US" sz="1050" b="0" i="1" strike="noStrike" spc="-1" dirty="0">
                <a:solidFill>
                  <a:srgbClr val="FFFFFF"/>
                </a:solidFill>
                <a:latin typeface="Ubuntu"/>
                <a:ea typeface="DejaVu Sans"/>
              </a:rPr>
              <a:t>Vithor Bertalan and Daniel </a:t>
            </a:r>
            <a:r>
              <a:rPr lang="en-US" sz="1050" b="0" i="1" strike="noStrike" spc="-1" dirty="0" err="1">
                <a:solidFill>
                  <a:srgbClr val="FFFFFF"/>
                </a:solidFill>
                <a:latin typeface="Ubuntu"/>
                <a:ea typeface="DejaVu Sans"/>
              </a:rPr>
              <a:t>Aloise</a:t>
            </a:r>
            <a:endParaRPr lang="en-US" sz="1050" b="0" strike="noStrike" spc="-1" dirty="0">
              <a:latin typeface="Arial"/>
            </a:endParaRPr>
          </a:p>
        </p:txBody>
      </p:sp>
      <p:sp>
        <p:nvSpPr>
          <p:cNvPr id="83" name="CustomShape 2"/>
          <p:cNvSpPr/>
          <p:nvPr/>
        </p:nvSpPr>
        <p:spPr>
          <a:xfrm>
            <a:off x="-9000" y="0"/>
            <a:ext cx="10087200" cy="521640"/>
          </a:xfrm>
          <a:prstGeom prst="rect">
            <a:avLst/>
          </a:prstGeom>
          <a:solidFill>
            <a:schemeClr val="tx1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84" name="CustomShape 4"/>
          <p:cNvSpPr/>
          <p:nvPr/>
        </p:nvSpPr>
        <p:spPr>
          <a:xfrm>
            <a:off x="235440" y="658440"/>
            <a:ext cx="1842742" cy="5230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>
            <a:noAutofit/>
          </a:bodyPr>
          <a:lstStyle/>
          <a:p>
            <a:pPr>
              <a:lnSpc>
                <a:spcPct val="150000"/>
              </a:lnSpc>
              <a:buNone/>
            </a:pPr>
            <a:r>
              <a:rPr lang="fr-FR" sz="2000" b="0" strike="noStrike" spc="-1" dirty="0">
                <a:solidFill>
                  <a:srgbClr val="DC2300"/>
                </a:solidFill>
                <a:latin typeface="Ubuntu"/>
                <a:ea typeface="WenQuanYi Zen Hei Sharp"/>
              </a:rPr>
              <a:t>Step 10</a:t>
            </a:r>
            <a:endParaRPr lang="en-US" sz="2000" b="0" strike="noStrike" spc="-1" dirty="0">
              <a:latin typeface="Arial"/>
            </a:endParaRPr>
          </a:p>
        </p:txBody>
      </p:sp>
      <p:sp>
        <p:nvSpPr>
          <p:cNvPr id="85" name="Line 6"/>
          <p:cNvSpPr/>
          <p:nvPr/>
        </p:nvSpPr>
        <p:spPr>
          <a:xfrm>
            <a:off x="1828800" y="1085400"/>
            <a:ext cx="8250120" cy="360"/>
          </a:xfrm>
          <a:prstGeom prst="line">
            <a:avLst/>
          </a:prstGeom>
          <a:ln w="18360">
            <a:solidFill>
              <a:srgbClr val="DC23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86" name="CustomShape 3"/>
          <p:cNvSpPr/>
          <p:nvPr/>
        </p:nvSpPr>
        <p:spPr>
          <a:xfrm>
            <a:off x="-13320" y="522360"/>
            <a:ext cx="10091520" cy="86760"/>
          </a:xfrm>
          <a:prstGeom prst="rect">
            <a:avLst/>
          </a:prstGeom>
          <a:solidFill>
            <a:srgbClr val="DC2300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87" name="TextBox 1"/>
          <p:cNvSpPr/>
          <p:nvPr/>
        </p:nvSpPr>
        <p:spPr>
          <a:xfrm>
            <a:off x="1214640" y="1962720"/>
            <a:ext cx="7631280" cy="2676202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marL="685800" lvl="1" indent="-34308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pt-BR" sz="2400" b="0" strike="noStrike" spc="-1" dirty="0" err="1">
                <a:solidFill>
                  <a:srgbClr val="000000"/>
                </a:solidFill>
                <a:latin typeface="Ubuntu"/>
              </a:rPr>
              <a:t>Usi</a:t>
            </a:r>
            <a:r>
              <a:rPr lang="pt-BR" sz="2400" spc="-1" dirty="0" err="1">
                <a:solidFill>
                  <a:srgbClr val="000000"/>
                </a:solidFill>
                <a:latin typeface="Ubuntu"/>
              </a:rPr>
              <a:t>ng</a:t>
            </a:r>
            <a:r>
              <a:rPr lang="pt-BR" sz="2400" spc="-1" dirty="0">
                <a:solidFill>
                  <a:srgbClr val="000000"/>
                </a:solidFill>
                <a:latin typeface="Ubuntu"/>
              </a:rPr>
              <a:t> </a:t>
            </a:r>
            <a:r>
              <a:rPr lang="pt-BR" sz="2400" spc="-1" dirty="0" err="1">
                <a:solidFill>
                  <a:srgbClr val="000000"/>
                </a:solidFill>
                <a:latin typeface="Ubuntu"/>
              </a:rPr>
              <a:t>topic</a:t>
            </a:r>
            <a:r>
              <a:rPr lang="pt-BR" sz="2400" spc="-1" dirty="0">
                <a:solidFill>
                  <a:srgbClr val="000000"/>
                </a:solidFill>
                <a:latin typeface="Ubuntu"/>
              </a:rPr>
              <a:t> </a:t>
            </a:r>
            <a:r>
              <a:rPr lang="pt-BR" sz="2400" spc="-1" dirty="0" err="1">
                <a:solidFill>
                  <a:srgbClr val="000000"/>
                </a:solidFill>
                <a:latin typeface="Ubuntu"/>
              </a:rPr>
              <a:t>modeling</a:t>
            </a:r>
            <a:r>
              <a:rPr lang="pt-BR" sz="2400" spc="-1" dirty="0">
                <a:solidFill>
                  <a:srgbClr val="000000"/>
                </a:solidFill>
                <a:latin typeface="Ubuntu"/>
              </a:rPr>
              <a:t> for </a:t>
            </a:r>
            <a:r>
              <a:rPr lang="pt-BR" sz="2400" spc="-1" dirty="0" err="1">
                <a:solidFill>
                  <a:srgbClr val="000000"/>
                </a:solidFill>
                <a:latin typeface="Ubuntu"/>
              </a:rPr>
              <a:t>e</a:t>
            </a:r>
            <a:r>
              <a:rPr lang="pt-BR" sz="2400" b="0" strike="noStrike" spc="-1" dirty="0" err="1">
                <a:solidFill>
                  <a:srgbClr val="000000"/>
                </a:solidFill>
                <a:latin typeface="Ubuntu"/>
              </a:rPr>
              <a:t>ach</a:t>
            </a:r>
            <a:r>
              <a:rPr lang="pt-BR" sz="2400" b="0" strike="noStrike" spc="-1" dirty="0">
                <a:solidFill>
                  <a:srgbClr val="000000"/>
                </a:solidFill>
                <a:latin typeface="Ubuntu"/>
              </a:rPr>
              <a:t> </a:t>
            </a:r>
            <a:r>
              <a:rPr lang="pt-BR" sz="2400" b="0" strike="noStrike" spc="-1" dirty="0" err="1">
                <a:solidFill>
                  <a:srgbClr val="000000"/>
                </a:solidFill>
                <a:latin typeface="Ubuntu"/>
              </a:rPr>
              <a:t>of</a:t>
            </a:r>
            <a:r>
              <a:rPr lang="pt-BR" sz="2400" b="0" strike="noStrike" spc="-1" dirty="0">
                <a:solidFill>
                  <a:srgbClr val="000000"/>
                </a:solidFill>
                <a:latin typeface="Ubuntu"/>
              </a:rPr>
              <a:t> </a:t>
            </a:r>
            <a:r>
              <a:rPr lang="pt-BR" sz="2400" b="0" strike="noStrike" spc="-1" dirty="0" err="1">
                <a:solidFill>
                  <a:srgbClr val="000000"/>
                </a:solidFill>
                <a:latin typeface="Ubuntu"/>
              </a:rPr>
              <a:t>the</a:t>
            </a:r>
            <a:r>
              <a:rPr lang="pt-BR" sz="2400" b="0" strike="noStrike" spc="-1" dirty="0">
                <a:solidFill>
                  <a:srgbClr val="000000"/>
                </a:solidFill>
                <a:latin typeface="Ubuntu"/>
              </a:rPr>
              <a:t> clusters.</a:t>
            </a:r>
          </a:p>
          <a:p>
            <a:pPr marL="685800" lvl="1" indent="-34308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endParaRPr lang="pt-BR" sz="2400" spc="-1" dirty="0">
              <a:solidFill>
                <a:srgbClr val="000000"/>
              </a:solidFill>
              <a:latin typeface="Ubuntu"/>
            </a:endParaRPr>
          </a:p>
          <a:p>
            <a:pPr marL="685800" lvl="1" indent="-34308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pt-BR" sz="2400" spc="-1" dirty="0" err="1">
                <a:solidFill>
                  <a:srgbClr val="000000"/>
                </a:solidFill>
                <a:latin typeface="Ubuntu"/>
              </a:rPr>
              <a:t>Topic</a:t>
            </a:r>
            <a:r>
              <a:rPr lang="pt-BR" sz="2400" spc="-1" dirty="0">
                <a:solidFill>
                  <a:srgbClr val="000000"/>
                </a:solidFill>
                <a:latin typeface="Ubuntu"/>
              </a:rPr>
              <a:t> </a:t>
            </a:r>
            <a:r>
              <a:rPr lang="pt-BR" sz="2400" spc="-1" dirty="0" err="1">
                <a:solidFill>
                  <a:srgbClr val="000000"/>
                </a:solidFill>
                <a:latin typeface="Ubuntu"/>
              </a:rPr>
              <a:t>modeling</a:t>
            </a:r>
            <a:r>
              <a:rPr lang="pt-BR" sz="2400" spc="-1" dirty="0">
                <a:solidFill>
                  <a:srgbClr val="000000"/>
                </a:solidFill>
                <a:latin typeface="Ubuntu"/>
              </a:rPr>
              <a:t> </a:t>
            </a:r>
            <a:r>
              <a:rPr lang="pt-BR" sz="2400" spc="-1" dirty="0" err="1">
                <a:solidFill>
                  <a:srgbClr val="000000"/>
                </a:solidFill>
                <a:latin typeface="Ubuntu"/>
              </a:rPr>
              <a:t>has</a:t>
            </a:r>
            <a:r>
              <a:rPr lang="pt-BR" sz="2400" spc="-1" dirty="0">
                <a:solidFill>
                  <a:srgbClr val="000000"/>
                </a:solidFill>
                <a:latin typeface="Ubuntu"/>
              </a:rPr>
              <a:t> </a:t>
            </a:r>
            <a:r>
              <a:rPr lang="pt-BR" sz="2400" spc="-1" dirty="0" err="1">
                <a:solidFill>
                  <a:srgbClr val="000000"/>
                </a:solidFill>
                <a:latin typeface="Ubuntu"/>
              </a:rPr>
              <a:t>been</a:t>
            </a:r>
            <a:r>
              <a:rPr lang="pt-BR" sz="2400" spc="-1" dirty="0">
                <a:solidFill>
                  <a:srgbClr val="000000"/>
                </a:solidFill>
                <a:latin typeface="Ubuntu"/>
              </a:rPr>
              <a:t> </a:t>
            </a:r>
            <a:r>
              <a:rPr lang="pt-BR" sz="2400" spc="-1" dirty="0" err="1">
                <a:solidFill>
                  <a:srgbClr val="000000"/>
                </a:solidFill>
                <a:latin typeface="Ubuntu"/>
              </a:rPr>
              <a:t>used</a:t>
            </a:r>
            <a:r>
              <a:rPr lang="pt-BR" sz="2400" spc="-1" dirty="0">
                <a:solidFill>
                  <a:srgbClr val="000000"/>
                </a:solidFill>
                <a:latin typeface="Ubuntu"/>
              </a:rPr>
              <a:t> </a:t>
            </a:r>
            <a:r>
              <a:rPr lang="pt-BR" sz="2400" spc="-1" dirty="0" err="1">
                <a:solidFill>
                  <a:srgbClr val="000000"/>
                </a:solidFill>
                <a:latin typeface="Ubuntu"/>
              </a:rPr>
              <a:t>succesfully</a:t>
            </a:r>
            <a:r>
              <a:rPr lang="pt-BR" sz="2400" spc="-1" dirty="0">
                <a:solidFill>
                  <a:srgbClr val="000000"/>
                </a:solidFill>
                <a:latin typeface="Ubuntu"/>
              </a:rPr>
              <a:t> for log files, </a:t>
            </a:r>
            <a:r>
              <a:rPr lang="pt-BR" sz="2400" spc="-1" dirty="0" err="1">
                <a:solidFill>
                  <a:srgbClr val="000000"/>
                </a:solidFill>
                <a:latin typeface="Ubuntu"/>
              </a:rPr>
              <a:t>such</a:t>
            </a:r>
            <a:r>
              <a:rPr lang="pt-BR" sz="2400" spc="-1" dirty="0">
                <a:solidFill>
                  <a:srgbClr val="000000"/>
                </a:solidFill>
                <a:latin typeface="Ubuntu"/>
              </a:rPr>
              <a:t> as in [3], [4]. </a:t>
            </a:r>
          </a:p>
          <a:p>
            <a:pPr marL="685800" lvl="1" indent="-34308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endParaRPr lang="pt-BR" sz="2400" spc="-1" dirty="0">
              <a:solidFill>
                <a:srgbClr val="000000"/>
              </a:solidFill>
              <a:latin typeface="Ubuntu"/>
            </a:endParaRPr>
          </a:p>
          <a:p>
            <a:pPr marL="685800" lvl="1" indent="-34308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pt-BR" sz="2400" spc="-1" dirty="0" err="1">
                <a:solidFill>
                  <a:srgbClr val="000000"/>
                </a:solidFill>
                <a:latin typeface="Ubuntu"/>
              </a:rPr>
              <a:t>State-of-the-art</a:t>
            </a:r>
            <a:r>
              <a:rPr lang="pt-BR" sz="2400" spc="-1" dirty="0">
                <a:solidFill>
                  <a:srgbClr val="000000"/>
                </a:solidFill>
                <a:latin typeface="Ubuntu"/>
              </a:rPr>
              <a:t> </a:t>
            </a:r>
            <a:r>
              <a:rPr lang="pt-BR" sz="2400" spc="-1" dirty="0" err="1">
                <a:solidFill>
                  <a:srgbClr val="000000"/>
                </a:solidFill>
                <a:latin typeface="Ubuntu"/>
              </a:rPr>
              <a:t>methods</a:t>
            </a:r>
            <a:r>
              <a:rPr lang="pt-BR" sz="2400" spc="-1" dirty="0">
                <a:solidFill>
                  <a:srgbClr val="000000"/>
                </a:solidFill>
                <a:latin typeface="Ubuntu"/>
              </a:rPr>
              <a:t> use Transformers. In </a:t>
            </a:r>
            <a:r>
              <a:rPr lang="pt-BR" sz="2400" spc="-1" dirty="0" err="1">
                <a:solidFill>
                  <a:srgbClr val="000000"/>
                </a:solidFill>
                <a:latin typeface="Ubuntu"/>
              </a:rPr>
              <a:t>the</a:t>
            </a:r>
            <a:r>
              <a:rPr lang="pt-BR" sz="2400" spc="-1" dirty="0">
                <a:solidFill>
                  <a:srgbClr val="000000"/>
                </a:solidFill>
                <a:latin typeface="Ubuntu"/>
              </a:rPr>
              <a:t> </a:t>
            </a:r>
            <a:r>
              <a:rPr lang="pt-BR" sz="2400" spc="-1" dirty="0" err="1">
                <a:solidFill>
                  <a:srgbClr val="000000"/>
                </a:solidFill>
                <a:latin typeface="Ubuntu"/>
              </a:rPr>
              <a:t>moment</a:t>
            </a:r>
            <a:r>
              <a:rPr lang="pt-BR" sz="2400" spc="-1" dirty="0">
                <a:solidFill>
                  <a:srgbClr val="000000"/>
                </a:solidFill>
                <a:latin typeface="Ubuntu"/>
              </a:rPr>
              <a:t>, </a:t>
            </a:r>
            <a:r>
              <a:rPr lang="pt-BR" sz="2400" spc="-1" dirty="0" err="1">
                <a:solidFill>
                  <a:srgbClr val="000000"/>
                </a:solidFill>
                <a:latin typeface="Ubuntu"/>
              </a:rPr>
              <a:t>we</a:t>
            </a:r>
            <a:r>
              <a:rPr lang="pt-BR" sz="2400" spc="-1" dirty="0">
                <a:solidFill>
                  <a:srgbClr val="000000"/>
                </a:solidFill>
                <a:latin typeface="Ubuntu"/>
              </a:rPr>
              <a:t> are </a:t>
            </a:r>
            <a:r>
              <a:rPr lang="pt-BR" sz="2400" spc="-1" dirty="0" err="1">
                <a:solidFill>
                  <a:srgbClr val="000000"/>
                </a:solidFill>
                <a:latin typeface="Ubuntu"/>
              </a:rPr>
              <a:t>using</a:t>
            </a:r>
            <a:r>
              <a:rPr lang="pt-BR" sz="2400" spc="-1" dirty="0">
                <a:solidFill>
                  <a:srgbClr val="000000"/>
                </a:solidFill>
                <a:latin typeface="Ubuntu"/>
              </a:rPr>
              <a:t> </a:t>
            </a:r>
            <a:r>
              <a:rPr lang="pt-BR" sz="2400" spc="-1" dirty="0" err="1">
                <a:solidFill>
                  <a:srgbClr val="000000"/>
                </a:solidFill>
                <a:latin typeface="Ubuntu"/>
              </a:rPr>
              <a:t>BerTopic</a:t>
            </a:r>
            <a:r>
              <a:rPr lang="pt-BR" sz="2400" spc="-1" dirty="0">
                <a:solidFill>
                  <a:srgbClr val="000000"/>
                </a:solidFill>
                <a:latin typeface="Ubuntu"/>
              </a:rPr>
              <a:t>. </a:t>
            </a:r>
            <a:endParaRPr lang="en-US" sz="2400" b="0" strike="noStrike" spc="-1" dirty="0">
              <a:latin typeface="Arial"/>
            </a:endParaRPr>
          </a:p>
        </p:txBody>
      </p:sp>
      <p:sp>
        <p:nvSpPr>
          <p:cNvPr id="88" name="CustomShape 4"/>
          <p:cNvSpPr/>
          <p:nvPr/>
        </p:nvSpPr>
        <p:spPr>
          <a:xfrm>
            <a:off x="213120" y="27720"/>
            <a:ext cx="2553480" cy="3920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>
            <a:noAutofit/>
          </a:bodyPr>
          <a:lstStyle/>
          <a:p>
            <a:pPr>
              <a:lnSpc>
                <a:spcPct val="150000"/>
              </a:lnSpc>
              <a:buNone/>
            </a:pPr>
            <a:r>
              <a:rPr lang="fr-FR" sz="1600" b="1" strike="noStrike" spc="-1">
                <a:solidFill>
                  <a:srgbClr val="FFFFFF"/>
                </a:solidFill>
                <a:latin typeface="Calibri"/>
                <a:ea typeface="WenQuanYi Zen Hei Sharp"/>
              </a:rPr>
              <a:t>POLYTECHNIQUE</a:t>
            </a:r>
            <a:r>
              <a:rPr lang="fr-FR" sz="1600" b="0" strike="noStrike" spc="-1">
                <a:solidFill>
                  <a:srgbClr val="FFFFFF"/>
                </a:solidFill>
                <a:latin typeface="Calibri"/>
                <a:ea typeface="WenQuanYi Zen Hei Sharp"/>
              </a:rPr>
              <a:t> MONTRÉAL</a:t>
            </a:r>
            <a:endParaRPr lang="en-US" sz="1600" b="0" strike="noStrike" spc="-1">
              <a:latin typeface="Arial"/>
            </a:endParaRPr>
          </a:p>
        </p:txBody>
      </p:sp>
      <p:sp>
        <p:nvSpPr>
          <p:cNvPr id="89" name="Espace réservé du numéro de diapositive 1"/>
          <p:cNvSpPr/>
          <p:nvPr/>
        </p:nvSpPr>
        <p:spPr>
          <a:xfrm>
            <a:off x="7145640" y="7315200"/>
            <a:ext cx="2932560" cy="2437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68400" tIns="34200" rIns="68400" bIns="34200" anchor="ctr">
            <a:noAutofit/>
          </a:bodyPr>
          <a:lstStyle/>
          <a:p>
            <a:pPr algn="r">
              <a:lnSpc>
                <a:spcPct val="100000"/>
              </a:lnSpc>
              <a:buNone/>
            </a:pPr>
            <a:fld id="{01882EEB-13F5-41EC-A6C1-7834727FD010}" type="slidenum">
              <a:rPr lang="fr-FR" sz="1050" b="1" strike="noStrike" spc="-1" smtClean="0">
                <a:solidFill>
                  <a:srgbClr val="FFFFFF"/>
                </a:solidFill>
                <a:latin typeface="Ubuntu"/>
                <a:ea typeface="DejaVu Sans"/>
              </a:rPr>
              <a:t>13</a:t>
            </a:fld>
            <a:r>
              <a:rPr lang="fr-FR" sz="1050" b="0" strike="noStrike" spc="-1" dirty="0">
                <a:solidFill>
                  <a:srgbClr val="FFFFFF"/>
                </a:solidFill>
                <a:latin typeface="Ubuntu"/>
                <a:ea typeface="DejaVu Sans"/>
              </a:rPr>
              <a:t>/21</a:t>
            </a:r>
            <a:r>
              <a:rPr lang="fr-FR" sz="1050" b="1" strike="noStrike" spc="-1" dirty="0">
                <a:solidFill>
                  <a:srgbClr val="FFFFFF"/>
                </a:solidFill>
                <a:latin typeface="Ubuntu"/>
                <a:ea typeface="DejaVu Sans"/>
              </a:rPr>
              <a:t> </a:t>
            </a:r>
            <a:r>
              <a:rPr lang="fr-FR" sz="1050" b="0" strike="noStrike" spc="-1" dirty="0">
                <a:solidFill>
                  <a:srgbClr val="FFFFFF"/>
                </a:solidFill>
                <a:latin typeface="Ubuntu"/>
                <a:ea typeface="DejaVu Sans"/>
              </a:rPr>
              <a:t>–</a:t>
            </a:r>
            <a:r>
              <a:rPr lang="fr-FR" sz="1050" b="1" strike="noStrike" spc="-1" dirty="0">
                <a:solidFill>
                  <a:srgbClr val="FFFFFF"/>
                </a:solidFill>
                <a:latin typeface="Ubuntu"/>
                <a:ea typeface="DejaVu Sans"/>
              </a:rPr>
              <a:t> dorsal.polymtl.ca</a:t>
            </a:r>
            <a:endParaRPr lang="en-US" sz="1050" b="0" strike="noStrike" spc="-1" dirty="0">
              <a:latin typeface="Arial"/>
            </a:endParaRPr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5B619045-FF4F-00DB-220E-7982587079F4}"/>
              </a:ext>
            </a:extLst>
          </p:cNvPr>
          <p:cNvSpPr>
            <a:spLocks noGrp="1"/>
          </p:cNvSpPr>
          <p:nvPr>
            <p:ph type="ftr" idx="1"/>
          </p:nvPr>
        </p:nvSpPr>
        <p:spPr>
          <a:xfrm>
            <a:off x="841663" y="6109855"/>
            <a:ext cx="8156863" cy="1298585"/>
          </a:xfrm>
        </p:spPr>
        <p:txBody>
          <a:bodyPr/>
          <a:lstStyle/>
          <a:p>
            <a:r>
              <a:rPr lang="pt-BR" dirty="0"/>
              <a:t>[3] Li, </a:t>
            </a:r>
            <a:r>
              <a:rPr lang="pt-BR" dirty="0" err="1"/>
              <a:t>Heng</a:t>
            </a:r>
            <a:r>
              <a:rPr lang="pt-BR" dirty="0"/>
              <a:t>, et al. "</a:t>
            </a:r>
            <a:r>
              <a:rPr lang="pt-BR" dirty="0" err="1"/>
              <a:t>Studying</a:t>
            </a:r>
            <a:r>
              <a:rPr lang="pt-BR" dirty="0"/>
              <a:t> software </a:t>
            </a:r>
            <a:r>
              <a:rPr lang="pt-BR" dirty="0" err="1"/>
              <a:t>logging</a:t>
            </a:r>
            <a:r>
              <a:rPr lang="pt-BR" dirty="0"/>
              <a:t> </a:t>
            </a:r>
            <a:r>
              <a:rPr lang="pt-BR" dirty="0" err="1"/>
              <a:t>using</a:t>
            </a:r>
            <a:r>
              <a:rPr lang="pt-BR" dirty="0"/>
              <a:t> </a:t>
            </a:r>
            <a:r>
              <a:rPr lang="pt-BR" dirty="0" err="1"/>
              <a:t>topic</a:t>
            </a:r>
            <a:r>
              <a:rPr lang="pt-BR" dirty="0"/>
              <a:t> models." </a:t>
            </a:r>
            <a:r>
              <a:rPr lang="pt-BR" dirty="0" err="1"/>
              <a:t>Empirical</a:t>
            </a:r>
            <a:r>
              <a:rPr lang="pt-BR" dirty="0"/>
              <a:t> Software </a:t>
            </a:r>
            <a:r>
              <a:rPr lang="pt-BR" dirty="0" err="1"/>
              <a:t>Engineering</a:t>
            </a:r>
            <a:r>
              <a:rPr lang="pt-BR" dirty="0"/>
              <a:t> 23 (2018): 2655-2694.</a:t>
            </a:r>
          </a:p>
          <a:p>
            <a:r>
              <a:rPr lang="pt-BR" dirty="0"/>
              <a:t>[4] Napolitano, Davide. Log </a:t>
            </a:r>
            <a:r>
              <a:rPr lang="pt-BR" dirty="0" err="1"/>
              <a:t>Analysis</a:t>
            </a:r>
            <a:r>
              <a:rPr lang="pt-BR" dirty="0"/>
              <a:t>: </a:t>
            </a:r>
            <a:r>
              <a:rPr lang="pt-BR" dirty="0" err="1"/>
              <a:t>Topic</a:t>
            </a:r>
            <a:r>
              <a:rPr lang="pt-BR" dirty="0"/>
              <a:t> </a:t>
            </a:r>
            <a:r>
              <a:rPr lang="pt-BR" dirty="0" err="1"/>
              <a:t>Modeling</a:t>
            </a:r>
            <a:r>
              <a:rPr lang="pt-BR" dirty="0"/>
              <a:t> </a:t>
            </a:r>
            <a:r>
              <a:rPr lang="pt-BR" dirty="0" err="1"/>
              <a:t>applications</a:t>
            </a:r>
            <a:r>
              <a:rPr lang="pt-BR" dirty="0"/>
              <a:t> </a:t>
            </a:r>
            <a:r>
              <a:rPr lang="pt-BR" dirty="0" err="1"/>
              <a:t>on</a:t>
            </a:r>
            <a:r>
              <a:rPr lang="pt-BR" dirty="0"/>
              <a:t> fine-</a:t>
            </a:r>
            <a:r>
              <a:rPr lang="pt-BR" dirty="0" err="1"/>
              <a:t>features</a:t>
            </a:r>
            <a:r>
              <a:rPr lang="pt-BR" dirty="0"/>
              <a:t> data </a:t>
            </a:r>
            <a:r>
              <a:rPr lang="pt-BR" dirty="0" err="1"/>
              <a:t>processing</a:t>
            </a:r>
            <a:r>
              <a:rPr lang="pt-BR" dirty="0"/>
              <a:t> system. Diss. </a:t>
            </a:r>
            <a:r>
              <a:rPr lang="pt-BR" dirty="0" err="1"/>
              <a:t>Politecnico</a:t>
            </a:r>
            <a:r>
              <a:rPr lang="pt-BR" dirty="0"/>
              <a:t> </a:t>
            </a:r>
            <a:r>
              <a:rPr lang="pt-BR" dirty="0" err="1"/>
              <a:t>di</a:t>
            </a:r>
            <a:r>
              <a:rPr lang="pt-BR" dirty="0"/>
              <a:t> Torino, 2022.</a:t>
            </a:r>
          </a:p>
        </p:txBody>
      </p:sp>
    </p:spTree>
    <p:extLst>
      <p:ext uri="{BB962C8B-B14F-4D97-AF65-F5344CB8AC3E}">
        <p14:creationId xmlns:p14="http://schemas.microsoft.com/office/powerpoint/2010/main" val="37943086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CustomShape 1"/>
          <p:cNvSpPr/>
          <p:nvPr/>
        </p:nvSpPr>
        <p:spPr>
          <a:xfrm>
            <a:off x="0" y="7315200"/>
            <a:ext cx="10078200" cy="24372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67320" tIns="33840" rIns="67320" bIns="33840" anchor="ctr">
            <a:noAutofit/>
          </a:bodyPr>
          <a:lstStyle/>
          <a:p>
            <a:pPr>
              <a:lnSpc>
                <a:spcPct val="100000"/>
              </a:lnSpc>
              <a:buNone/>
            </a:pPr>
            <a:r>
              <a:rPr lang="en-US" sz="1050" b="0" strike="noStrike" spc="-1" dirty="0">
                <a:solidFill>
                  <a:srgbClr val="FFFFFF"/>
                </a:solidFill>
                <a:latin typeface="Ubuntu"/>
                <a:ea typeface="DejaVu Sans"/>
              </a:rPr>
              <a:t>Using Topic Modeling to Find Most Important Log Lines– </a:t>
            </a:r>
            <a:r>
              <a:rPr lang="en-US" sz="1050" b="0" i="1" strike="noStrike" spc="-1" dirty="0">
                <a:solidFill>
                  <a:srgbClr val="FFFFFF"/>
                </a:solidFill>
                <a:latin typeface="Ubuntu"/>
                <a:ea typeface="DejaVu Sans"/>
              </a:rPr>
              <a:t>Vithor Bertalan and Daniel </a:t>
            </a:r>
            <a:r>
              <a:rPr lang="en-US" sz="1050" b="0" i="1" strike="noStrike" spc="-1" dirty="0" err="1">
                <a:solidFill>
                  <a:srgbClr val="FFFFFF"/>
                </a:solidFill>
                <a:latin typeface="Ubuntu"/>
                <a:ea typeface="DejaVu Sans"/>
              </a:rPr>
              <a:t>Aloise</a:t>
            </a:r>
            <a:endParaRPr lang="en-US" sz="1050" b="0" strike="noStrike" spc="-1" dirty="0">
              <a:latin typeface="Arial"/>
            </a:endParaRPr>
          </a:p>
        </p:txBody>
      </p:sp>
      <p:sp>
        <p:nvSpPr>
          <p:cNvPr id="83" name="CustomShape 2"/>
          <p:cNvSpPr/>
          <p:nvPr/>
        </p:nvSpPr>
        <p:spPr>
          <a:xfrm>
            <a:off x="-9000" y="0"/>
            <a:ext cx="10087200" cy="521640"/>
          </a:xfrm>
          <a:prstGeom prst="rect">
            <a:avLst/>
          </a:prstGeom>
          <a:solidFill>
            <a:schemeClr val="tx1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84" name="CustomShape 4"/>
          <p:cNvSpPr/>
          <p:nvPr/>
        </p:nvSpPr>
        <p:spPr>
          <a:xfrm>
            <a:off x="235440" y="658440"/>
            <a:ext cx="1842742" cy="5230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>
            <a:noAutofit/>
          </a:bodyPr>
          <a:lstStyle/>
          <a:p>
            <a:pPr>
              <a:lnSpc>
                <a:spcPct val="150000"/>
              </a:lnSpc>
              <a:buNone/>
            </a:pPr>
            <a:r>
              <a:rPr lang="fr-FR" sz="2000" b="0" strike="noStrike" spc="-1" dirty="0">
                <a:solidFill>
                  <a:srgbClr val="DC2300"/>
                </a:solidFill>
                <a:latin typeface="Ubuntu"/>
                <a:ea typeface="WenQuanYi Zen Hei Sharp"/>
              </a:rPr>
              <a:t>Step 10</a:t>
            </a:r>
            <a:endParaRPr lang="en-US" sz="2000" b="0" strike="noStrike" spc="-1" dirty="0">
              <a:latin typeface="Arial"/>
            </a:endParaRPr>
          </a:p>
        </p:txBody>
      </p:sp>
      <p:sp>
        <p:nvSpPr>
          <p:cNvPr id="85" name="Line 6"/>
          <p:cNvSpPr/>
          <p:nvPr/>
        </p:nvSpPr>
        <p:spPr>
          <a:xfrm>
            <a:off x="1828800" y="1085400"/>
            <a:ext cx="8250120" cy="360"/>
          </a:xfrm>
          <a:prstGeom prst="line">
            <a:avLst/>
          </a:prstGeom>
          <a:ln w="18360">
            <a:solidFill>
              <a:srgbClr val="DC23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86" name="CustomShape 3"/>
          <p:cNvSpPr/>
          <p:nvPr/>
        </p:nvSpPr>
        <p:spPr>
          <a:xfrm>
            <a:off x="-13320" y="522360"/>
            <a:ext cx="10091520" cy="86760"/>
          </a:xfrm>
          <a:prstGeom prst="rect">
            <a:avLst/>
          </a:prstGeom>
          <a:solidFill>
            <a:srgbClr val="DC2300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87" name="TextBox 1"/>
          <p:cNvSpPr/>
          <p:nvPr/>
        </p:nvSpPr>
        <p:spPr>
          <a:xfrm>
            <a:off x="1214640" y="1962720"/>
            <a:ext cx="7631280" cy="1568206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marL="685800" lvl="1" indent="-34308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pt-BR" sz="2400" b="0" strike="noStrike" spc="-1" dirty="0" err="1">
                <a:solidFill>
                  <a:srgbClr val="000000"/>
                </a:solidFill>
                <a:latin typeface="Ubuntu"/>
              </a:rPr>
              <a:t>Each</a:t>
            </a:r>
            <a:r>
              <a:rPr lang="pt-BR" sz="2400" b="0" strike="noStrike" spc="-1" dirty="0">
                <a:solidFill>
                  <a:srgbClr val="000000"/>
                </a:solidFill>
                <a:latin typeface="Ubuntu"/>
              </a:rPr>
              <a:t> cluster </a:t>
            </a:r>
            <a:r>
              <a:rPr lang="pt-BR" sz="2400" b="0" strike="noStrike" spc="-1" dirty="0" err="1">
                <a:solidFill>
                  <a:srgbClr val="000000"/>
                </a:solidFill>
                <a:latin typeface="Ubuntu"/>
              </a:rPr>
              <a:t>will</a:t>
            </a:r>
            <a:r>
              <a:rPr lang="pt-BR" sz="2400" b="0" strike="noStrike" spc="-1" dirty="0">
                <a:solidFill>
                  <a:srgbClr val="000000"/>
                </a:solidFill>
                <a:latin typeface="Ubuntu"/>
              </a:rPr>
              <a:t> </a:t>
            </a:r>
            <a:r>
              <a:rPr lang="pt-BR" sz="2400" b="0" strike="noStrike" spc="-1" dirty="0" err="1">
                <a:solidFill>
                  <a:srgbClr val="000000"/>
                </a:solidFill>
                <a:latin typeface="Ubuntu"/>
              </a:rPr>
              <a:t>have</a:t>
            </a:r>
            <a:r>
              <a:rPr lang="pt-BR" sz="2400" b="0" strike="noStrike" spc="-1" dirty="0">
                <a:solidFill>
                  <a:srgbClr val="000000"/>
                </a:solidFill>
                <a:latin typeface="Ubuntu"/>
              </a:rPr>
              <a:t> its </a:t>
            </a:r>
            <a:r>
              <a:rPr lang="pt-BR" sz="2400" b="0" strike="noStrike" spc="-1" dirty="0" err="1">
                <a:solidFill>
                  <a:srgbClr val="000000"/>
                </a:solidFill>
                <a:latin typeface="Ubuntu"/>
              </a:rPr>
              <a:t>most</a:t>
            </a:r>
            <a:r>
              <a:rPr lang="pt-BR" sz="2400" b="0" strike="noStrike" spc="-1" dirty="0">
                <a:solidFill>
                  <a:srgbClr val="000000"/>
                </a:solidFill>
                <a:latin typeface="Ubuntu"/>
              </a:rPr>
              <a:t> </a:t>
            </a:r>
            <a:r>
              <a:rPr lang="pt-BR" sz="2400" b="0" strike="noStrike" spc="-1" dirty="0" err="1">
                <a:solidFill>
                  <a:srgbClr val="000000"/>
                </a:solidFill>
                <a:latin typeface="Ubuntu"/>
              </a:rPr>
              <a:t>important</a:t>
            </a:r>
            <a:r>
              <a:rPr lang="pt-BR" sz="2400" b="0" strike="noStrike" spc="-1" dirty="0">
                <a:solidFill>
                  <a:srgbClr val="000000"/>
                </a:solidFill>
                <a:latin typeface="Ubuntu"/>
              </a:rPr>
              <a:t> words, as </a:t>
            </a:r>
            <a:r>
              <a:rPr lang="pt-BR" sz="2400" b="0" strike="noStrike" spc="-1" dirty="0" err="1">
                <a:solidFill>
                  <a:srgbClr val="000000"/>
                </a:solidFill>
                <a:latin typeface="Ubuntu"/>
              </a:rPr>
              <a:t>we</a:t>
            </a:r>
            <a:r>
              <a:rPr lang="pt-BR" sz="2400" b="0" strike="noStrike" spc="-1" dirty="0">
                <a:solidFill>
                  <a:srgbClr val="000000"/>
                </a:solidFill>
                <a:latin typeface="Ubuntu"/>
              </a:rPr>
              <a:t> are </a:t>
            </a:r>
            <a:r>
              <a:rPr lang="pt-BR" sz="2400" b="0" strike="noStrike" spc="-1" dirty="0" err="1">
                <a:solidFill>
                  <a:srgbClr val="000000"/>
                </a:solidFill>
                <a:latin typeface="Ubuntu"/>
              </a:rPr>
              <a:t>selectin</a:t>
            </a:r>
            <a:r>
              <a:rPr lang="pt-BR" sz="2400" spc="-1" dirty="0" err="1">
                <a:solidFill>
                  <a:srgbClr val="000000"/>
                </a:solidFill>
                <a:latin typeface="Ubuntu"/>
              </a:rPr>
              <a:t>g</a:t>
            </a:r>
            <a:r>
              <a:rPr lang="pt-BR" sz="2400" spc="-1" dirty="0">
                <a:solidFill>
                  <a:srgbClr val="000000"/>
                </a:solidFill>
                <a:latin typeface="Ubuntu"/>
              </a:rPr>
              <a:t> </a:t>
            </a:r>
            <a:r>
              <a:rPr lang="pt-BR" sz="2400" spc="-1" dirty="0" err="1">
                <a:solidFill>
                  <a:srgbClr val="000000"/>
                </a:solidFill>
                <a:latin typeface="Ubuntu"/>
              </a:rPr>
              <a:t>just</a:t>
            </a:r>
            <a:r>
              <a:rPr lang="pt-BR" sz="2400" spc="-1" dirty="0">
                <a:solidFill>
                  <a:srgbClr val="000000"/>
                </a:solidFill>
                <a:latin typeface="Ubuntu"/>
              </a:rPr>
              <a:t> </a:t>
            </a:r>
            <a:r>
              <a:rPr lang="pt-BR" sz="2400" spc="-1" dirty="0" err="1">
                <a:solidFill>
                  <a:srgbClr val="000000"/>
                </a:solidFill>
                <a:latin typeface="Ubuntu"/>
              </a:rPr>
              <a:t>one</a:t>
            </a:r>
            <a:r>
              <a:rPr lang="pt-BR" sz="2400" spc="-1" dirty="0">
                <a:solidFill>
                  <a:srgbClr val="000000"/>
                </a:solidFill>
                <a:latin typeface="Ubuntu"/>
              </a:rPr>
              <a:t> </a:t>
            </a:r>
            <a:r>
              <a:rPr lang="pt-BR" sz="2400" spc="-1" dirty="0" err="1">
                <a:solidFill>
                  <a:srgbClr val="000000"/>
                </a:solidFill>
                <a:latin typeface="Ubuntu"/>
              </a:rPr>
              <a:t>topic</a:t>
            </a:r>
            <a:r>
              <a:rPr lang="pt-BR" sz="2400" b="0" strike="noStrike" spc="-1" dirty="0">
                <a:solidFill>
                  <a:srgbClr val="000000"/>
                </a:solidFill>
                <a:latin typeface="Ubuntu"/>
              </a:rPr>
              <a:t>:</a:t>
            </a:r>
          </a:p>
          <a:p>
            <a:pPr marL="685800" lvl="1" indent="-34308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endParaRPr lang="pt-BR" sz="2400" spc="-1" dirty="0">
              <a:solidFill>
                <a:srgbClr val="000000"/>
              </a:solidFill>
              <a:latin typeface="Ubuntu"/>
            </a:endParaRPr>
          </a:p>
          <a:p>
            <a:pPr marL="685800" lvl="1" indent="-34308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endParaRPr lang="en-US" sz="2400" b="0" strike="noStrike" spc="-1" dirty="0">
              <a:latin typeface="Arial"/>
            </a:endParaRPr>
          </a:p>
        </p:txBody>
      </p:sp>
      <p:sp>
        <p:nvSpPr>
          <p:cNvPr id="88" name="CustomShape 4"/>
          <p:cNvSpPr/>
          <p:nvPr/>
        </p:nvSpPr>
        <p:spPr>
          <a:xfrm>
            <a:off x="213120" y="27720"/>
            <a:ext cx="2553480" cy="3920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>
            <a:noAutofit/>
          </a:bodyPr>
          <a:lstStyle/>
          <a:p>
            <a:pPr>
              <a:lnSpc>
                <a:spcPct val="150000"/>
              </a:lnSpc>
              <a:buNone/>
            </a:pPr>
            <a:r>
              <a:rPr lang="fr-FR" sz="1600" b="1" strike="noStrike" spc="-1">
                <a:solidFill>
                  <a:srgbClr val="FFFFFF"/>
                </a:solidFill>
                <a:latin typeface="Calibri"/>
                <a:ea typeface="WenQuanYi Zen Hei Sharp"/>
              </a:rPr>
              <a:t>POLYTECHNIQUE</a:t>
            </a:r>
            <a:r>
              <a:rPr lang="fr-FR" sz="1600" b="0" strike="noStrike" spc="-1">
                <a:solidFill>
                  <a:srgbClr val="FFFFFF"/>
                </a:solidFill>
                <a:latin typeface="Calibri"/>
                <a:ea typeface="WenQuanYi Zen Hei Sharp"/>
              </a:rPr>
              <a:t> MONTRÉAL</a:t>
            </a:r>
            <a:endParaRPr lang="en-US" sz="1600" b="0" strike="noStrike" spc="-1">
              <a:latin typeface="Arial"/>
            </a:endParaRPr>
          </a:p>
        </p:txBody>
      </p:sp>
      <p:sp>
        <p:nvSpPr>
          <p:cNvPr id="89" name="Espace réservé du numéro de diapositive 1"/>
          <p:cNvSpPr/>
          <p:nvPr/>
        </p:nvSpPr>
        <p:spPr>
          <a:xfrm>
            <a:off x="7145640" y="7315200"/>
            <a:ext cx="2932560" cy="2437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68400" tIns="34200" rIns="68400" bIns="34200" anchor="ctr">
            <a:noAutofit/>
          </a:bodyPr>
          <a:lstStyle/>
          <a:p>
            <a:pPr algn="r">
              <a:lnSpc>
                <a:spcPct val="100000"/>
              </a:lnSpc>
              <a:buNone/>
            </a:pPr>
            <a:fld id="{01882EEB-13F5-41EC-A6C1-7834727FD010}" type="slidenum">
              <a:rPr lang="fr-FR" sz="1050" b="1" strike="noStrike" spc="-1" smtClean="0">
                <a:solidFill>
                  <a:srgbClr val="FFFFFF"/>
                </a:solidFill>
                <a:latin typeface="Ubuntu"/>
                <a:ea typeface="DejaVu Sans"/>
              </a:rPr>
              <a:t>14</a:t>
            </a:fld>
            <a:r>
              <a:rPr lang="fr-FR" sz="1050" b="0" strike="noStrike" spc="-1" dirty="0">
                <a:solidFill>
                  <a:srgbClr val="FFFFFF"/>
                </a:solidFill>
                <a:latin typeface="Ubuntu"/>
                <a:ea typeface="DejaVu Sans"/>
              </a:rPr>
              <a:t>/21</a:t>
            </a:r>
            <a:r>
              <a:rPr lang="fr-FR" sz="1050" b="1" strike="noStrike" spc="-1" dirty="0">
                <a:solidFill>
                  <a:srgbClr val="FFFFFF"/>
                </a:solidFill>
                <a:latin typeface="Ubuntu"/>
                <a:ea typeface="DejaVu Sans"/>
              </a:rPr>
              <a:t> </a:t>
            </a:r>
            <a:r>
              <a:rPr lang="fr-FR" sz="1050" b="0" strike="noStrike" spc="-1" dirty="0">
                <a:solidFill>
                  <a:srgbClr val="FFFFFF"/>
                </a:solidFill>
                <a:latin typeface="Ubuntu"/>
                <a:ea typeface="DejaVu Sans"/>
              </a:rPr>
              <a:t>–</a:t>
            </a:r>
            <a:r>
              <a:rPr lang="fr-FR" sz="1050" b="1" strike="noStrike" spc="-1" dirty="0">
                <a:solidFill>
                  <a:srgbClr val="FFFFFF"/>
                </a:solidFill>
                <a:latin typeface="Ubuntu"/>
                <a:ea typeface="DejaVu Sans"/>
              </a:rPr>
              <a:t> dorsal.polymtl.ca</a:t>
            </a:r>
            <a:endParaRPr lang="en-US" sz="1050" b="0" strike="noStrike" spc="-1" dirty="0">
              <a:latin typeface="Arial"/>
            </a:endParaRPr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5B619045-FF4F-00DB-220E-7982587079F4}"/>
              </a:ext>
            </a:extLst>
          </p:cNvPr>
          <p:cNvSpPr>
            <a:spLocks noGrp="1"/>
          </p:cNvSpPr>
          <p:nvPr>
            <p:ph type="ftr" idx="1"/>
          </p:nvPr>
        </p:nvSpPr>
        <p:spPr>
          <a:xfrm>
            <a:off x="841663" y="6109855"/>
            <a:ext cx="8156863" cy="1298585"/>
          </a:xfrm>
        </p:spPr>
        <p:txBody>
          <a:bodyPr/>
          <a:lstStyle/>
          <a:p>
            <a:endParaRPr lang="pt-BR" dirty="0"/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4A971D5A-4AB6-F71A-C55E-EEE8AE3AF3A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14640" y="2995340"/>
            <a:ext cx="7858125" cy="2743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24475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CustomShape 1"/>
          <p:cNvSpPr/>
          <p:nvPr/>
        </p:nvSpPr>
        <p:spPr>
          <a:xfrm>
            <a:off x="0" y="7315200"/>
            <a:ext cx="10078200" cy="24372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67320" tIns="33840" rIns="67320" bIns="33840" anchor="ctr">
            <a:noAutofit/>
          </a:bodyPr>
          <a:lstStyle/>
          <a:p>
            <a:pPr>
              <a:lnSpc>
                <a:spcPct val="100000"/>
              </a:lnSpc>
              <a:buNone/>
            </a:pPr>
            <a:r>
              <a:rPr lang="en-US" sz="1050" b="0" strike="noStrike" spc="-1" dirty="0">
                <a:solidFill>
                  <a:srgbClr val="FFFFFF"/>
                </a:solidFill>
                <a:latin typeface="Ubuntu"/>
                <a:ea typeface="DejaVu Sans"/>
              </a:rPr>
              <a:t>Using Topic Modeling to Find Most Important Log Lines– </a:t>
            </a:r>
            <a:r>
              <a:rPr lang="en-US" sz="1050" b="0" i="1" strike="noStrike" spc="-1" dirty="0">
                <a:solidFill>
                  <a:srgbClr val="FFFFFF"/>
                </a:solidFill>
                <a:latin typeface="Ubuntu"/>
                <a:ea typeface="DejaVu Sans"/>
              </a:rPr>
              <a:t>Vithor Bertalan and Daniel </a:t>
            </a:r>
            <a:r>
              <a:rPr lang="en-US" sz="1050" b="0" i="1" strike="noStrike" spc="-1" dirty="0" err="1">
                <a:solidFill>
                  <a:srgbClr val="FFFFFF"/>
                </a:solidFill>
                <a:latin typeface="Ubuntu"/>
                <a:ea typeface="DejaVu Sans"/>
              </a:rPr>
              <a:t>Aloise</a:t>
            </a:r>
            <a:endParaRPr lang="en-US" sz="1050" b="0" strike="noStrike" spc="-1" dirty="0">
              <a:latin typeface="Arial"/>
            </a:endParaRPr>
          </a:p>
        </p:txBody>
      </p:sp>
      <p:sp>
        <p:nvSpPr>
          <p:cNvPr id="83" name="CustomShape 2"/>
          <p:cNvSpPr/>
          <p:nvPr/>
        </p:nvSpPr>
        <p:spPr>
          <a:xfrm>
            <a:off x="-9000" y="0"/>
            <a:ext cx="10087200" cy="521640"/>
          </a:xfrm>
          <a:prstGeom prst="rect">
            <a:avLst/>
          </a:prstGeom>
          <a:solidFill>
            <a:schemeClr val="tx1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84" name="CustomShape 4"/>
          <p:cNvSpPr/>
          <p:nvPr/>
        </p:nvSpPr>
        <p:spPr>
          <a:xfrm>
            <a:off x="235440" y="658440"/>
            <a:ext cx="1842742" cy="5230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>
            <a:noAutofit/>
          </a:bodyPr>
          <a:lstStyle/>
          <a:p>
            <a:pPr>
              <a:lnSpc>
                <a:spcPct val="150000"/>
              </a:lnSpc>
              <a:buNone/>
            </a:pPr>
            <a:r>
              <a:rPr lang="fr-FR" sz="2000" b="0" strike="noStrike" spc="-1" dirty="0">
                <a:solidFill>
                  <a:srgbClr val="DC2300"/>
                </a:solidFill>
                <a:latin typeface="Ubuntu"/>
                <a:ea typeface="WenQuanYi Zen Hei Sharp"/>
              </a:rPr>
              <a:t>Step 10</a:t>
            </a:r>
            <a:endParaRPr lang="en-US" sz="2000" b="0" strike="noStrike" spc="-1" dirty="0">
              <a:latin typeface="Arial"/>
            </a:endParaRPr>
          </a:p>
        </p:txBody>
      </p:sp>
      <p:sp>
        <p:nvSpPr>
          <p:cNvPr id="85" name="Line 6"/>
          <p:cNvSpPr/>
          <p:nvPr/>
        </p:nvSpPr>
        <p:spPr>
          <a:xfrm>
            <a:off x="1828800" y="1085400"/>
            <a:ext cx="8250120" cy="360"/>
          </a:xfrm>
          <a:prstGeom prst="line">
            <a:avLst/>
          </a:prstGeom>
          <a:ln w="18360">
            <a:solidFill>
              <a:srgbClr val="DC23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86" name="CustomShape 3"/>
          <p:cNvSpPr/>
          <p:nvPr/>
        </p:nvSpPr>
        <p:spPr>
          <a:xfrm>
            <a:off x="-13320" y="522360"/>
            <a:ext cx="10091520" cy="86760"/>
          </a:xfrm>
          <a:prstGeom prst="rect">
            <a:avLst/>
          </a:prstGeom>
          <a:solidFill>
            <a:srgbClr val="DC2300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87" name="TextBox 1"/>
          <p:cNvSpPr/>
          <p:nvPr/>
        </p:nvSpPr>
        <p:spPr>
          <a:xfrm>
            <a:off x="1214640" y="1962720"/>
            <a:ext cx="7631280" cy="3045534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marL="685800" lvl="1" indent="-34308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pt-BR" sz="2400" b="0" strike="noStrike" spc="-1" dirty="0">
                <a:solidFill>
                  <a:srgbClr val="000000"/>
                </a:solidFill>
                <a:latin typeface="Ubuntu"/>
              </a:rPr>
              <a:t>Ranking </a:t>
            </a:r>
            <a:r>
              <a:rPr lang="pt-BR" sz="2400" b="0" strike="noStrike" spc="-1" dirty="0" err="1">
                <a:solidFill>
                  <a:srgbClr val="000000"/>
                </a:solidFill>
                <a:latin typeface="Ubuntu"/>
              </a:rPr>
              <a:t>all</a:t>
            </a:r>
            <a:r>
              <a:rPr lang="pt-BR" sz="2400" b="0" strike="noStrike" spc="-1" dirty="0">
                <a:solidFill>
                  <a:srgbClr val="000000"/>
                </a:solidFill>
                <a:latin typeface="Ubuntu"/>
              </a:rPr>
              <a:t> </a:t>
            </a:r>
            <a:r>
              <a:rPr lang="pt-BR" sz="2400" b="0" strike="noStrike" spc="-1" dirty="0" err="1">
                <a:solidFill>
                  <a:srgbClr val="000000"/>
                </a:solidFill>
                <a:latin typeface="Ubuntu"/>
              </a:rPr>
              <a:t>the</a:t>
            </a:r>
            <a:r>
              <a:rPr lang="pt-BR" sz="2400" b="0" strike="noStrike" spc="-1" dirty="0">
                <a:solidFill>
                  <a:srgbClr val="000000"/>
                </a:solidFill>
                <a:latin typeface="Ubuntu"/>
              </a:rPr>
              <a:t> </a:t>
            </a:r>
            <a:r>
              <a:rPr lang="pt-BR" sz="2400" b="0" strike="noStrike" spc="-1" dirty="0" err="1">
                <a:solidFill>
                  <a:srgbClr val="000000"/>
                </a:solidFill>
                <a:latin typeface="Ubuntu"/>
              </a:rPr>
              <a:t>lines</a:t>
            </a:r>
            <a:r>
              <a:rPr lang="pt-BR" sz="2400" b="0" strike="noStrike" spc="-1" dirty="0">
                <a:solidFill>
                  <a:srgbClr val="000000"/>
                </a:solidFill>
                <a:latin typeface="Ubuntu"/>
              </a:rPr>
              <a:t> </a:t>
            </a:r>
            <a:r>
              <a:rPr lang="pt-BR" sz="2400" b="0" strike="noStrike" spc="-1" dirty="0" err="1">
                <a:solidFill>
                  <a:srgbClr val="000000"/>
                </a:solidFill>
                <a:latin typeface="Ubuntu"/>
              </a:rPr>
              <a:t>of</a:t>
            </a:r>
            <a:r>
              <a:rPr lang="pt-BR" sz="2400" b="0" strike="noStrike" spc="-1" dirty="0">
                <a:solidFill>
                  <a:srgbClr val="000000"/>
                </a:solidFill>
                <a:latin typeface="Ubuntu"/>
              </a:rPr>
              <a:t> </a:t>
            </a:r>
            <a:r>
              <a:rPr lang="pt-BR" sz="2400" b="0" strike="noStrike" spc="-1" dirty="0" err="1">
                <a:solidFill>
                  <a:srgbClr val="000000"/>
                </a:solidFill>
                <a:latin typeface="Ubuntu"/>
              </a:rPr>
              <a:t>the</a:t>
            </a:r>
            <a:r>
              <a:rPr lang="pt-BR" sz="2400" b="0" strike="noStrike" spc="-1" dirty="0">
                <a:solidFill>
                  <a:srgbClr val="000000"/>
                </a:solidFill>
                <a:latin typeface="Ubuntu"/>
              </a:rPr>
              <a:t> cluster, </a:t>
            </a:r>
            <a:r>
              <a:rPr lang="pt-BR" sz="2400" b="0" strike="noStrike" spc="-1" dirty="0" err="1">
                <a:solidFill>
                  <a:srgbClr val="000000"/>
                </a:solidFill>
                <a:latin typeface="Ubuntu"/>
              </a:rPr>
              <a:t>based</a:t>
            </a:r>
            <a:r>
              <a:rPr lang="pt-BR" sz="2400" b="0" strike="noStrike" spc="-1" dirty="0">
                <a:solidFill>
                  <a:srgbClr val="000000"/>
                </a:solidFill>
                <a:latin typeface="Ubuntu"/>
              </a:rPr>
              <a:t> </a:t>
            </a:r>
            <a:r>
              <a:rPr lang="pt-BR" sz="2400" b="0" strike="noStrike" spc="-1" dirty="0" err="1">
                <a:solidFill>
                  <a:srgbClr val="000000"/>
                </a:solidFill>
                <a:latin typeface="Ubuntu"/>
              </a:rPr>
              <a:t>on</a:t>
            </a:r>
            <a:r>
              <a:rPr lang="pt-BR" sz="2400" b="0" strike="noStrike" spc="-1" dirty="0">
                <a:solidFill>
                  <a:srgbClr val="000000"/>
                </a:solidFill>
                <a:latin typeface="Ubuntu"/>
              </a:rPr>
              <a:t> </a:t>
            </a:r>
            <a:r>
              <a:rPr lang="pt-BR" sz="2400" b="0" strike="noStrike" spc="-1" dirty="0" err="1">
                <a:solidFill>
                  <a:srgbClr val="000000"/>
                </a:solidFill>
                <a:latin typeface="Ubuntu"/>
              </a:rPr>
              <a:t>the</a:t>
            </a:r>
            <a:r>
              <a:rPr lang="pt-BR" sz="2400" b="0" strike="noStrike" spc="-1" dirty="0">
                <a:solidFill>
                  <a:srgbClr val="000000"/>
                </a:solidFill>
                <a:latin typeface="Ubuntu"/>
              </a:rPr>
              <a:t> </a:t>
            </a:r>
            <a:r>
              <a:rPr lang="pt-BR" sz="2400" b="0" strike="noStrike" spc="-1" dirty="0" err="1">
                <a:solidFill>
                  <a:srgbClr val="000000"/>
                </a:solidFill>
                <a:latin typeface="Ubuntu"/>
              </a:rPr>
              <a:t>shared</a:t>
            </a:r>
            <a:r>
              <a:rPr lang="pt-BR" sz="2400" b="0" strike="noStrike" spc="-1" dirty="0">
                <a:solidFill>
                  <a:srgbClr val="000000"/>
                </a:solidFill>
                <a:latin typeface="Ubuntu"/>
              </a:rPr>
              <a:t> tokens </a:t>
            </a:r>
            <a:r>
              <a:rPr lang="pt-BR" sz="2400" b="0" strike="noStrike" spc="-1" dirty="0" err="1">
                <a:solidFill>
                  <a:srgbClr val="000000"/>
                </a:solidFill>
                <a:latin typeface="Ubuntu"/>
              </a:rPr>
              <a:t>with</a:t>
            </a:r>
            <a:r>
              <a:rPr lang="pt-BR" sz="2400" b="0" strike="noStrike" spc="-1" dirty="0">
                <a:solidFill>
                  <a:srgbClr val="000000"/>
                </a:solidFill>
                <a:latin typeface="Ubuntu"/>
              </a:rPr>
              <a:t> </a:t>
            </a:r>
            <a:r>
              <a:rPr lang="pt-BR" sz="2400" b="0" strike="noStrike" spc="-1" dirty="0" err="1">
                <a:solidFill>
                  <a:srgbClr val="000000"/>
                </a:solidFill>
                <a:latin typeface="Ubuntu"/>
              </a:rPr>
              <a:t>the</a:t>
            </a:r>
            <a:r>
              <a:rPr lang="pt-BR" sz="2400" b="0" strike="noStrike" spc="-1" dirty="0">
                <a:solidFill>
                  <a:srgbClr val="000000"/>
                </a:solidFill>
                <a:latin typeface="Ubuntu"/>
              </a:rPr>
              <a:t> </a:t>
            </a:r>
            <a:r>
              <a:rPr lang="pt-BR" sz="2400" b="0" strike="noStrike" spc="-1" dirty="0" err="1">
                <a:solidFill>
                  <a:srgbClr val="000000"/>
                </a:solidFill>
                <a:latin typeface="Ubuntu"/>
              </a:rPr>
              <a:t>topic</a:t>
            </a:r>
            <a:r>
              <a:rPr lang="pt-BR" sz="2400" b="0" strike="noStrike" spc="-1" dirty="0">
                <a:solidFill>
                  <a:srgbClr val="000000"/>
                </a:solidFill>
                <a:latin typeface="Ubuntu"/>
              </a:rPr>
              <a:t> words. </a:t>
            </a:r>
          </a:p>
          <a:p>
            <a:pPr marL="685800" lvl="1" indent="-34308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endParaRPr lang="pt-BR" sz="2400" spc="-1" dirty="0">
              <a:solidFill>
                <a:srgbClr val="000000"/>
              </a:solidFill>
              <a:latin typeface="Ubuntu"/>
            </a:endParaRPr>
          </a:p>
          <a:p>
            <a:pPr marL="685800" lvl="1" indent="-34308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pt-BR" sz="2400" b="0" strike="noStrike" spc="-1" dirty="0">
                <a:solidFill>
                  <a:srgbClr val="000000"/>
                </a:solidFill>
                <a:latin typeface="Ubuntu"/>
              </a:rPr>
              <a:t>The </a:t>
            </a:r>
            <a:r>
              <a:rPr lang="pt-BR" sz="2400" b="0" strike="noStrike" spc="-1" dirty="0" err="1">
                <a:solidFill>
                  <a:srgbClr val="000000"/>
                </a:solidFill>
                <a:latin typeface="Ubuntu"/>
              </a:rPr>
              <a:t>line</a:t>
            </a:r>
            <a:r>
              <a:rPr lang="pt-BR" sz="2400" b="0" strike="noStrike" spc="-1" dirty="0">
                <a:solidFill>
                  <a:srgbClr val="000000"/>
                </a:solidFill>
                <a:latin typeface="Ubuntu"/>
              </a:rPr>
              <a:t> </a:t>
            </a:r>
            <a:r>
              <a:rPr lang="pt-BR" sz="2400" b="0" strike="noStrike" spc="-1" dirty="0" err="1">
                <a:solidFill>
                  <a:srgbClr val="000000"/>
                </a:solidFill>
                <a:latin typeface="Ubuntu"/>
              </a:rPr>
              <a:t>with</a:t>
            </a:r>
            <a:r>
              <a:rPr lang="pt-BR" sz="2400" b="0" strike="noStrike" spc="-1" dirty="0">
                <a:solidFill>
                  <a:srgbClr val="000000"/>
                </a:solidFill>
                <a:latin typeface="Ubuntu"/>
              </a:rPr>
              <a:t> </a:t>
            </a:r>
            <a:r>
              <a:rPr lang="pt-BR" sz="2400" b="0" strike="noStrike" spc="-1" dirty="0" err="1">
                <a:solidFill>
                  <a:srgbClr val="000000"/>
                </a:solidFill>
                <a:latin typeface="Ubuntu"/>
              </a:rPr>
              <a:t>the</a:t>
            </a:r>
            <a:r>
              <a:rPr lang="pt-BR" sz="2400" b="0" strike="noStrike" spc="-1" dirty="0">
                <a:solidFill>
                  <a:srgbClr val="000000"/>
                </a:solidFill>
                <a:latin typeface="Ubuntu"/>
              </a:rPr>
              <a:t> </a:t>
            </a:r>
            <a:r>
              <a:rPr lang="pt-BR" sz="2400" b="0" strike="noStrike" spc="-1" dirty="0" err="1">
                <a:solidFill>
                  <a:srgbClr val="000000"/>
                </a:solidFill>
                <a:latin typeface="Ubuntu"/>
              </a:rPr>
              <a:t>most</a:t>
            </a:r>
            <a:r>
              <a:rPr lang="pt-BR" sz="2400" b="0" strike="noStrike" spc="-1" dirty="0">
                <a:solidFill>
                  <a:srgbClr val="000000"/>
                </a:solidFill>
                <a:latin typeface="Ubuntu"/>
              </a:rPr>
              <a:t> </a:t>
            </a:r>
            <a:r>
              <a:rPr lang="pt-BR" sz="2400" b="0" strike="noStrike" spc="-1" dirty="0" err="1">
                <a:solidFill>
                  <a:srgbClr val="000000"/>
                </a:solidFill>
                <a:latin typeface="Ubuntu"/>
              </a:rPr>
              <a:t>shared</a:t>
            </a:r>
            <a:r>
              <a:rPr lang="pt-BR" sz="2400" b="0" strike="noStrike" spc="-1" dirty="0">
                <a:solidFill>
                  <a:srgbClr val="000000"/>
                </a:solidFill>
                <a:latin typeface="Ubuntu"/>
              </a:rPr>
              <a:t> tokens </a:t>
            </a:r>
            <a:r>
              <a:rPr lang="pt-BR" sz="2400" b="0" strike="noStrike" spc="-1" dirty="0" err="1">
                <a:solidFill>
                  <a:srgbClr val="000000"/>
                </a:solidFill>
                <a:latin typeface="Ubuntu"/>
              </a:rPr>
              <a:t>is</a:t>
            </a:r>
            <a:r>
              <a:rPr lang="pt-BR" sz="2400" b="0" strike="noStrike" spc="-1" dirty="0">
                <a:solidFill>
                  <a:srgbClr val="000000"/>
                </a:solidFill>
                <a:latin typeface="Ubuntu"/>
              </a:rPr>
              <a:t> </a:t>
            </a:r>
            <a:r>
              <a:rPr lang="pt-BR" sz="2400" b="0" strike="noStrike" spc="-1" dirty="0" err="1">
                <a:solidFill>
                  <a:srgbClr val="000000"/>
                </a:solidFill>
                <a:latin typeface="Ubuntu"/>
              </a:rPr>
              <a:t>therefore</a:t>
            </a:r>
            <a:r>
              <a:rPr lang="pt-BR" sz="2400" b="0" strike="noStrike" spc="-1" dirty="0">
                <a:solidFill>
                  <a:srgbClr val="000000"/>
                </a:solidFill>
                <a:latin typeface="Ubuntu"/>
              </a:rPr>
              <a:t> </a:t>
            </a:r>
            <a:r>
              <a:rPr lang="pt-BR" sz="2400" b="0" strike="noStrike" spc="-1" dirty="0" err="1">
                <a:solidFill>
                  <a:srgbClr val="000000"/>
                </a:solidFill>
                <a:latin typeface="Ubuntu"/>
              </a:rPr>
              <a:t>considered</a:t>
            </a:r>
            <a:r>
              <a:rPr lang="pt-BR" sz="2400" b="0" strike="noStrike" spc="-1" dirty="0">
                <a:solidFill>
                  <a:srgbClr val="000000"/>
                </a:solidFill>
                <a:latin typeface="Ubuntu"/>
              </a:rPr>
              <a:t> as </a:t>
            </a:r>
            <a:r>
              <a:rPr lang="pt-BR" sz="2400" b="0" strike="noStrike" spc="-1" dirty="0" err="1">
                <a:solidFill>
                  <a:srgbClr val="000000"/>
                </a:solidFill>
                <a:latin typeface="Ubuntu"/>
              </a:rPr>
              <a:t>the</a:t>
            </a:r>
            <a:r>
              <a:rPr lang="pt-BR" sz="2400" b="0" strike="noStrike" spc="-1" dirty="0">
                <a:solidFill>
                  <a:srgbClr val="000000"/>
                </a:solidFill>
                <a:latin typeface="Ubuntu"/>
              </a:rPr>
              <a:t> </a:t>
            </a:r>
            <a:r>
              <a:rPr lang="pt-BR" sz="2400" b="0" strike="noStrike" spc="-1" dirty="0" err="1">
                <a:solidFill>
                  <a:srgbClr val="000000"/>
                </a:solidFill>
                <a:latin typeface="Ubuntu"/>
              </a:rPr>
              <a:t>most</a:t>
            </a:r>
            <a:r>
              <a:rPr lang="pt-BR" sz="2400" b="0" strike="noStrike" spc="-1" dirty="0">
                <a:solidFill>
                  <a:srgbClr val="000000"/>
                </a:solidFill>
                <a:latin typeface="Ubuntu"/>
              </a:rPr>
              <a:t> </a:t>
            </a:r>
            <a:r>
              <a:rPr lang="pt-BR" sz="2400" b="0" strike="noStrike" spc="-1" dirty="0" err="1">
                <a:solidFill>
                  <a:srgbClr val="000000"/>
                </a:solidFill>
                <a:latin typeface="Ubuntu"/>
              </a:rPr>
              <a:t>meaningful</a:t>
            </a:r>
            <a:r>
              <a:rPr lang="pt-BR" sz="2400" b="0" strike="noStrike" spc="-1" dirty="0">
                <a:solidFill>
                  <a:srgbClr val="000000"/>
                </a:solidFill>
                <a:latin typeface="Ubuntu"/>
              </a:rPr>
              <a:t> </a:t>
            </a:r>
            <a:r>
              <a:rPr lang="pt-BR" sz="2400" b="0" strike="noStrike" spc="-1" dirty="0" err="1">
                <a:solidFill>
                  <a:srgbClr val="000000"/>
                </a:solidFill>
                <a:latin typeface="Ubuntu"/>
              </a:rPr>
              <a:t>of</a:t>
            </a:r>
            <a:r>
              <a:rPr lang="pt-BR" sz="2400" b="0" strike="noStrike" spc="-1" dirty="0">
                <a:solidFill>
                  <a:srgbClr val="000000"/>
                </a:solidFill>
                <a:latin typeface="Ubuntu"/>
              </a:rPr>
              <a:t> </a:t>
            </a:r>
            <a:r>
              <a:rPr lang="pt-BR" sz="2400" b="0" strike="noStrike" spc="-1" dirty="0" err="1">
                <a:solidFill>
                  <a:srgbClr val="000000"/>
                </a:solidFill>
                <a:latin typeface="Ubuntu"/>
              </a:rPr>
              <a:t>the</a:t>
            </a:r>
            <a:r>
              <a:rPr lang="pt-BR" sz="2400" b="0" strike="noStrike" spc="-1" dirty="0">
                <a:solidFill>
                  <a:srgbClr val="000000"/>
                </a:solidFill>
                <a:latin typeface="Ubuntu"/>
              </a:rPr>
              <a:t> cluster. </a:t>
            </a:r>
          </a:p>
          <a:p>
            <a:pPr marL="685800" lvl="1" indent="-34308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endParaRPr lang="pt-BR" sz="2400" spc="-1" dirty="0">
              <a:solidFill>
                <a:srgbClr val="000000"/>
              </a:solidFill>
              <a:latin typeface="Ubuntu"/>
            </a:endParaRPr>
          </a:p>
          <a:p>
            <a:pPr marL="685800" lvl="1" indent="-34308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endParaRPr lang="en-US" sz="2400" b="0" strike="noStrike" spc="-1" dirty="0">
              <a:latin typeface="Arial"/>
            </a:endParaRPr>
          </a:p>
        </p:txBody>
      </p:sp>
      <p:sp>
        <p:nvSpPr>
          <p:cNvPr id="88" name="CustomShape 4"/>
          <p:cNvSpPr/>
          <p:nvPr/>
        </p:nvSpPr>
        <p:spPr>
          <a:xfrm>
            <a:off x="213120" y="27720"/>
            <a:ext cx="2553480" cy="3920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>
            <a:noAutofit/>
          </a:bodyPr>
          <a:lstStyle/>
          <a:p>
            <a:pPr>
              <a:lnSpc>
                <a:spcPct val="150000"/>
              </a:lnSpc>
              <a:buNone/>
            </a:pPr>
            <a:r>
              <a:rPr lang="fr-FR" sz="1600" b="1" strike="noStrike" spc="-1">
                <a:solidFill>
                  <a:srgbClr val="FFFFFF"/>
                </a:solidFill>
                <a:latin typeface="Calibri"/>
                <a:ea typeface="WenQuanYi Zen Hei Sharp"/>
              </a:rPr>
              <a:t>POLYTECHNIQUE</a:t>
            </a:r>
            <a:r>
              <a:rPr lang="fr-FR" sz="1600" b="0" strike="noStrike" spc="-1">
                <a:solidFill>
                  <a:srgbClr val="FFFFFF"/>
                </a:solidFill>
                <a:latin typeface="Calibri"/>
                <a:ea typeface="WenQuanYi Zen Hei Sharp"/>
              </a:rPr>
              <a:t> MONTRÉAL</a:t>
            </a:r>
            <a:endParaRPr lang="en-US" sz="1600" b="0" strike="noStrike" spc="-1">
              <a:latin typeface="Arial"/>
            </a:endParaRPr>
          </a:p>
        </p:txBody>
      </p:sp>
      <p:sp>
        <p:nvSpPr>
          <p:cNvPr id="89" name="Espace réservé du numéro de diapositive 1"/>
          <p:cNvSpPr/>
          <p:nvPr/>
        </p:nvSpPr>
        <p:spPr>
          <a:xfrm>
            <a:off x="7145640" y="7315200"/>
            <a:ext cx="2932560" cy="2437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68400" tIns="34200" rIns="68400" bIns="34200" anchor="ctr">
            <a:noAutofit/>
          </a:bodyPr>
          <a:lstStyle/>
          <a:p>
            <a:pPr algn="r">
              <a:lnSpc>
                <a:spcPct val="100000"/>
              </a:lnSpc>
              <a:buNone/>
            </a:pPr>
            <a:fld id="{01882EEB-13F5-41EC-A6C1-7834727FD010}" type="slidenum">
              <a:rPr lang="fr-FR" sz="1050" b="1" strike="noStrike" spc="-1" smtClean="0">
                <a:solidFill>
                  <a:srgbClr val="FFFFFF"/>
                </a:solidFill>
                <a:latin typeface="Ubuntu"/>
                <a:ea typeface="DejaVu Sans"/>
              </a:rPr>
              <a:t>15</a:t>
            </a:fld>
            <a:r>
              <a:rPr lang="fr-FR" sz="1050" b="0" strike="noStrike" spc="-1" dirty="0">
                <a:solidFill>
                  <a:srgbClr val="FFFFFF"/>
                </a:solidFill>
                <a:latin typeface="Ubuntu"/>
                <a:ea typeface="DejaVu Sans"/>
              </a:rPr>
              <a:t>/21</a:t>
            </a:r>
            <a:r>
              <a:rPr lang="fr-FR" sz="1050" b="1" strike="noStrike" spc="-1" dirty="0">
                <a:solidFill>
                  <a:srgbClr val="FFFFFF"/>
                </a:solidFill>
                <a:latin typeface="Ubuntu"/>
                <a:ea typeface="DejaVu Sans"/>
              </a:rPr>
              <a:t> </a:t>
            </a:r>
            <a:r>
              <a:rPr lang="fr-FR" sz="1050" b="0" strike="noStrike" spc="-1" dirty="0">
                <a:solidFill>
                  <a:srgbClr val="FFFFFF"/>
                </a:solidFill>
                <a:latin typeface="Ubuntu"/>
                <a:ea typeface="DejaVu Sans"/>
              </a:rPr>
              <a:t>–</a:t>
            </a:r>
            <a:r>
              <a:rPr lang="fr-FR" sz="1050" b="1" strike="noStrike" spc="-1" dirty="0">
                <a:solidFill>
                  <a:srgbClr val="FFFFFF"/>
                </a:solidFill>
                <a:latin typeface="Ubuntu"/>
                <a:ea typeface="DejaVu Sans"/>
              </a:rPr>
              <a:t> dorsal.polymtl.ca</a:t>
            </a:r>
            <a:endParaRPr lang="en-US" sz="1050" b="0" strike="noStrike" spc="-1" dirty="0">
              <a:latin typeface="Arial"/>
            </a:endParaRPr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5B619045-FF4F-00DB-220E-7982587079F4}"/>
              </a:ext>
            </a:extLst>
          </p:cNvPr>
          <p:cNvSpPr>
            <a:spLocks noGrp="1"/>
          </p:cNvSpPr>
          <p:nvPr>
            <p:ph type="ftr" idx="1"/>
          </p:nvPr>
        </p:nvSpPr>
        <p:spPr>
          <a:xfrm>
            <a:off x="841663" y="6109855"/>
            <a:ext cx="8156863" cy="1298585"/>
          </a:xfrm>
        </p:spPr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01688340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CustomShape 1"/>
          <p:cNvSpPr/>
          <p:nvPr/>
        </p:nvSpPr>
        <p:spPr>
          <a:xfrm>
            <a:off x="0" y="7315200"/>
            <a:ext cx="10078200" cy="24372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67320" tIns="33840" rIns="67320" bIns="33840" anchor="ctr">
            <a:noAutofit/>
          </a:bodyPr>
          <a:lstStyle/>
          <a:p>
            <a:pPr>
              <a:lnSpc>
                <a:spcPct val="100000"/>
              </a:lnSpc>
              <a:buNone/>
            </a:pPr>
            <a:r>
              <a:rPr lang="en-US" sz="1050" b="0" strike="noStrike" spc="-1" dirty="0">
                <a:solidFill>
                  <a:srgbClr val="FFFFFF"/>
                </a:solidFill>
                <a:latin typeface="Ubuntu"/>
                <a:ea typeface="DejaVu Sans"/>
              </a:rPr>
              <a:t>Using Topic Modeling to Find Most Important Log Lines– </a:t>
            </a:r>
            <a:r>
              <a:rPr lang="en-US" sz="1050" b="0" i="1" strike="noStrike" spc="-1" dirty="0">
                <a:solidFill>
                  <a:srgbClr val="FFFFFF"/>
                </a:solidFill>
                <a:latin typeface="Ubuntu"/>
                <a:ea typeface="DejaVu Sans"/>
              </a:rPr>
              <a:t>Vithor Bertalan and Daniel </a:t>
            </a:r>
            <a:r>
              <a:rPr lang="en-US" sz="1050" b="0" i="1" strike="noStrike" spc="-1" dirty="0" err="1">
                <a:solidFill>
                  <a:srgbClr val="FFFFFF"/>
                </a:solidFill>
                <a:latin typeface="Ubuntu"/>
                <a:ea typeface="DejaVu Sans"/>
              </a:rPr>
              <a:t>Aloise</a:t>
            </a:r>
            <a:endParaRPr lang="en-US" sz="1050" b="0" strike="noStrike" spc="-1" dirty="0">
              <a:latin typeface="Arial"/>
            </a:endParaRPr>
          </a:p>
        </p:txBody>
      </p:sp>
      <p:sp>
        <p:nvSpPr>
          <p:cNvPr id="83" name="CustomShape 2"/>
          <p:cNvSpPr/>
          <p:nvPr/>
        </p:nvSpPr>
        <p:spPr>
          <a:xfrm>
            <a:off x="-9000" y="0"/>
            <a:ext cx="10087200" cy="521640"/>
          </a:xfrm>
          <a:prstGeom prst="rect">
            <a:avLst/>
          </a:prstGeom>
          <a:solidFill>
            <a:schemeClr val="tx1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84" name="CustomShape 4"/>
          <p:cNvSpPr/>
          <p:nvPr/>
        </p:nvSpPr>
        <p:spPr>
          <a:xfrm>
            <a:off x="235440" y="658440"/>
            <a:ext cx="1842742" cy="5230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>
            <a:noAutofit/>
          </a:bodyPr>
          <a:lstStyle/>
          <a:p>
            <a:pPr>
              <a:lnSpc>
                <a:spcPct val="150000"/>
              </a:lnSpc>
              <a:buNone/>
            </a:pPr>
            <a:r>
              <a:rPr lang="fr-FR" sz="2000" b="0" strike="noStrike" spc="-1" dirty="0">
                <a:solidFill>
                  <a:srgbClr val="DC2300"/>
                </a:solidFill>
                <a:latin typeface="Ubuntu"/>
                <a:ea typeface="WenQuanYi Zen Hei Sharp"/>
              </a:rPr>
              <a:t>Step 10</a:t>
            </a:r>
            <a:endParaRPr lang="en-US" sz="2000" b="0" strike="noStrike" spc="-1" dirty="0">
              <a:latin typeface="Arial"/>
            </a:endParaRPr>
          </a:p>
        </p:txBody>
      </p:sp>
      <p:sp>
        <p:nvSpPr>
          <p:cNvPr id="85" name="Line 6"/>
          <p:cNvSpPr/>
          <p:nvPr/>
        </p:nvSpPr>
        <p:spPr>
          <a:xfrm>
            <a:off x="1828800" y="1085400"/>
            <a:ext cx="8250120" cy="360"/>
          </a:xfrm>
          <a:prstGeom prst="line">
            <a:avLst/>
          </a:prstGeom>
          <a:ln w="18360">
            <a:solidFill>
              <a:srgbClr val="DC23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86" name="CustomShape 3"/>
          <p:cNvSpPr/>
          <p:nvPr/>
        </p:nvSpPr>
        <p:spPr>
          <a:xfrm>
            <a:off x="-13320" y="522360"/>
            <a:ext cx="10091520" cy="86760"/>
          </a:xfrm>
          <a:prstGeom prst="rect">
            <a:avLst/>
          </a:prstGeom>
          <a:solidFill>
            <a:srgbClr val="DC2300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87" name="TextBox 1"/>
          <p:cNvSpPr/>
          <p:nvPr/>
        </p:nvSpPr>
        <p:spPr>
          <a:xfrm>
            <a:off x="1214640" y="1962720"/>
            <a:ext cx="7631280" cy="1198875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marL="685800" lvl="1" indent="-34308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pt-BR" sz="2400" b="0" strike="noStrike" spc="-1" dirty="0" err="1">
                <a:solidFill>
                  <a:srgbClr val="000000"/>
                </a:solidFill>
                <a:latin typeface="Ubuntu"/>
              </a:rPr>
              <a:t>Selectin</a:t>
            </a:r>
            <a:r>
              <a:rPr lang="pt-BR" sz="2400" spc="-1" dirty="0" err="1">
                <a:solidFill>
                  <a:srgbClr val="000000"/>
                </a:solidFill>
                <a:latin typeface="Ubuntu"/>
              </a:rPr>
              <a:t>g</a:t>
            </a:r>
            <a:r>
              <a:rPr lang="pt-BR" sz="2400" spc="-1" dirty="0">
                <a:solidFill>
                  <a:srgbClr val="000000"/>
                </a:solidFill>
                <a:latin typeface="Ubuntu"/>
              </a:rPr>
              <a:t> a cluster:</a:t>
            </a:r>
            <a:endParaRPr lang="pt-BR" sz="2400" b="0" strike="noStrike" spc="-1" dirty="0">
              <a:solidFill>
                <a:srgbClr val="000000"/>
              </a:solidFill>
              <a:latin typeface="Ubuntu"/>
            </a:endParaRPr>
          </a:p>
          <a:p>
            <a:pPr marL="685800" lvl="1" indent="-34308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endParaRPr lang="pt-BR" sz="2400" spc="-1" dirty="0">
              <a:solidFill>
                <a:srgbClr val="000000"/>
              </a:solidFill>
              <a:latin typeface="Ubuntu"/>
            </a:endParaRPr>
          </a:p>
          <a:p>
            <a:pPr marL="685800" lvl="1" indent="-34308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endParaRPr lang="en-US" sz="2400" b="0" strike="noStrike" spc="-1" dirty="0">
              <a:latin typeface="Arial"/>
            </a:endParaRPr>
          </a:p>
        </p:txBody>
      </p:sp>
      <p:sp>
        <p:nvSpPr>
          <p:cNvPr id="88" name="CustomShape 4"/>
          <p:cNvSpPr/>
          <p:nvPr/>
        </p:nvSpPr>
        <p:spPr>
          <a:xfrm>
            <a:off x="213120" y="27720"/>
            <a:ext cx="2553480" cy="3920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>
            <a:noAutofit/>
          </a:bodyPr>
          <a:lstStyle/>
          <a:p>
            <a:pPr>
              <a:lnSpc>
                <a:spcPct val="150000"/>
              </a:lnSpc>
              <a:buNone/>
            </a:pPr>
            <a:r>
              <a:rPr lang="fr-FR" sz="1600" b="1" strike="noStrike" spc="-1">
                <a:solidFill>
                  <a:srgbClr val="FFFFFF"/>
                </a:solidFill>
                <a:latin typeface="Calibri"/>
                <a:ea typeface="WenQuanYi Zen Hei Sharp"/>
              </a:rPr>
              <a:t>POLYTECHNIQUE</a:t>
            </a:r>
            <a:r>
              <a:rPr lang="fr-FR" sz="1600" b="0" strike="noStrike" spc="-1">
                <a:solidFill>
                  <a:srgbClr val="FFFFFF"/>
                </a:solidFill>
                <a:latin typeface="Calibri"/>
                <a:ea typeface="WenQuanYi Zen Hei Sharp"/>
              </a:rPr>
              <a:t> MONTRÉAL</a:t>
            </a:r>
            <a:endParaRPr lang="en-US" sz="1600" b="0" strike="noStrike" spc="-1">
              <a:latin typeface="Arial"/>
            </a:endParaRPr>
          </a:p>
        </p:txBody>
      </p:sp>
      <p:sp>
        <p:nvSpPr>
          <p:cNvPr id="89" name="Espace réservé du numéro de diapositive 1"/>
          <p:cNvSpPr/>
          <p:nvPr/>
        </p:nvSpPr>
        <p:spPr>
          <a:xfrm>
            <a:off x="7145640" y="7315200"/>
            <a:ext cx="2932560" cy="2437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68400" tIns="34200" rIns="68400" bIns="34200" anchor="ctr">
            <a:noAutofit/>
          </a:bodyPr>
          <a:lstStyle/>
          <a:p>
            <a:pPr algn="r">
              <a:lnSpc>
                <a:spcPct val="100000"/>
              </a:lnSpc>
              <a:buNone/>
            </a:pPr>
            <a:fld id="{01882EEB-13F5-41EC-A6C1-7834727FD010}" type="slidenum">
              <a:rPr lang="fr-FR" sz="1050" b="1" strike="noStrike" spc="-1" smtClean="0">
                <a:solidFill>
                  <a:srgbClr val="FFFFFF"/>
                </a:solidFill>
                <a:latin typeface="Ubuntu"/>
                <a:ea typeface="DejaVu Sans"/>
              </a:rPr>
              <a:t>16</a:t>
            </a:fld>
            <a:r>
              <a:rPr lang="fr-FR" sz="1050" b="0" strike="noStrike" spc="-1" dirty="0">
                <a:solidFill>
                  <a:srgbClr val="FFFFFF"/>
                </a:solidFill>
                <a:latin typeface="Ubuntu"/>
                <a:ea typeface="DejaVu Sans"/>
              </a:rPr>
              <a:t>/21</a:t>
            </a:r>
            <a:r>
              <a:rPr lang="fr-FR" sz="1050" b="1" strike="noStrike" spc="-1" dirty="0">
                <a:solidFill>
                  <a:srgbClr val="FFFFFF"/>
                </a:solidFill>
                <a:latin typeface="Ubuntu"/>
                <a:ea typeface="DejaVu Sans"/>
              </a:rPr>
              <a:t> </a:t>
            </a:r>
            <a:r>
              <a:rPr lang="fr-FR" sz="1050" b="0" strike="noStrike" spc="-1" dirty="0">
                <a:solidFill>
                  <a:srgbClr val="FFFFFF"/>
                </a:solidFill>
                <a:latin typeface="Ubuntu"/>
                <a:ea typeface="DejaVu Sans"/>
              </a:rPr>
              <a:t>–</a:t>
            </a:r>
            <a:r>
              <a:rPr lang="fr-FR" sz="1050" b="1" strike="noStrike" spc="-1" dirty="0">
                <a:solidFill>
                  <a:srgbClr val="FFFFFF"/>
                </a:solidFill>
                <a:latin typeface="Ubuntu"/>
                <a:ea typeface="DejaVu Sans"/>
              </a:rPr>
              <a:t> dorsal.polymtl.ca</a:t>
            </a:r>
            <a:endParaRPr lang="en-US" sz="1050" b="0" strike="noStrike" spc="-1" dirty="0">
              <a:latin typeface="Arial"/>
            </a:endParaRPr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5B619045-FF4F-00DB-220E-7982587079F4}"/>
              </a:ext>
            </a:extLst>
          </p:cNvPr>
          <p:cNvSpPr>
            <a:spLocks noGrp="1"/>
          </p:cNvSpPr>
          <p:nvPr>
            <p:ph type="ftr" idx="1"/>
          </p:nvPr>
        </p:nvSpPr>
        <p:spPr>
          <a:xfrm>
            <a:off x="841663" y="6109855"/>
            <a:ext cx="8156863" cy="1298585"/>
          </a:xfrm>
        </p:spPr>
        <p:txBody>
          <a:bodyPr/>
          <a:lstStyle/>
          <a:p>
            <a:endParaRPr lang="pt-BR" dirty="0"/>
          </a:p>
        </p:txBody>
      </p:sp>
      <p:pic>
        <p:nvPicPr>
          <p:cNvPr id="2" name="Imagem 1">
            <a:extLst>
              <a:ext uri="{FF2B5EF4-FFF2-40B4-BE49-F238E27FC236}">
                <a16:creationId xmlns:a16="http://schemas.microsoft.com/office/drawing/2014/main" id="{8CDBC915-43B8-6797-F79D-8A3D554DA910}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1619640" y="2514600"/>
            <a:ext cx="6381360" cy="4609800"/>
          </a:xfrm>
          <a:prstGeom prst="rect">
            <a:avLst/>
          </a:prstGeom>
          <a:ln w="0">
            <a:noFill/>
          </a:ln>
        </p:spPr>
      </p:pic>
    </p:spTree>
    <p:extLst>
      <p:ext uri="{BB962C8B-B14F-4D97-AF65-F5344CB8AC3E}">
        <p14:creationId xmlns:p14="http://schemas.microsoft.com/office/powerpoint/2010/main" val="303230841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CustomShape 1"/>
          <p:cNvSpPr/>
          <p:nvPr/>
        </p:nvSpPr>
        <p:spPr>
          <a:xfrm>
            <a:off x="0" y="7315200"/>
            <a:ext cx="10078200" cy="24372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67320" tIns="33840" rIns="67320" bIns="33840" anchor="ctr">
            <a:noAutofit/>
          </a:bodyPr>
          <a:lstStyle/>
          <a:p>
            <a:pPr>
              <a:lnSpc>
                <a:spcPct val="100000"/>
              </a:lnSpc>
              <a:buNone/>
            </a:pPr>
            <a:r>
              <a:rPr lang="en-US" sz="1050" b="0" strike="noStrike" spc="-1" dirty="0">
                <a:solidFill>
                  <a:srgbClr val="FFFFFF"/>
                </a:solidFill>
                <a:latin typeface="Ubuntu"/>
                <a:ea typeface="DejaVu Sans"/>
              </a:rPr>
              <a:t>Using Topic Modeling to Find Most Important Log Lines– </a:t>
            </a:r>
            <a:r>
              <a:rPr lang="en-US" sz="1050" b="0" i="1" strike="noStrike" spc="-1" dirty="0">
                <a:solidFill>
                  <a:srgbClr val="FFFFFF"/>
                </a:solidFill>
                <a:latin typeface="Ubuntu"/>
                <a:ea typeface="DejaVu Sans"/>
              </a:rPr>
              <a:t>Vithor Bertalan and Daniel </a:t>
            </a:r>
            <a:r>
              <a:rPr lang="en-US" sz="1050" b="0" i="1" strike="noStrike" spc="-1" dirty="0" err="1">
                <a:solidFill>
                  <a:srgbClr val="FFFFFF"/>
                </a:solidFill>
                <a:latin typeface="Ubuntu"/>
                <a:ea typeface="DejaVu Sans"/>
              </a:rPr>
              <a:t>Aloise</a:t>
            </a:r>
            <a:endParaRPr lang="en-US" sz="1050" b="0" strike="noStrike" spc="-1" dirty="0">
              <a:latin typeface="Arial"/>
            </a:endParaRPr>
          </a:p>
        </p:txBody>
      </p:sp>
      <p:sp>
        <p:nvSpPr>
          <p:cNvPr id="83" name="CustomShape 2"/>
          <p:cNvSpPr/>
          <p:nvPr/>
        </p:nvSpPr>
        <p:spPr>
          <a:xfrm>
            <a:off x="-9000" y="0"/>
            <a:ext cx="10087200" cy="521640"/>
          </a:xfrm>
          <a:prstGeom prst="rect">
            <a:avLst/>
          </a:prstGeom>
          <a:solidFill>
            <a:schemeClr val="tx1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84" name="CustomShape 4"/>
          <p:cNvSpPr/>
          <p:nvPr/>
        </p:nvSpPr>
        <p:spPr>
          <a:xfrm>
            <a:off x="235440" y="658440"/>
            <a:ext cx="1842742" cy="5230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>
            <a:noAutofit/>
          </a:bodyPr>
          <a:lstStyle/>
          <a:p>
            <a:pPr>
              <a:lnSpc>
                <a:spcPct val="150000"/>
              </a:lnSpc>
              <a:buNone/>
            </a:pPr>
            <a:r>
              <a:rPr lang="fr-FR" sz="2000" b="0" strike="noStrike" spc="-1" dirty="0">
                <a:solidFill>
                  <a:srgbClr val="DC2300"/>
                </a:solidFill>
                <a:latin typeface="Ubuntu"/>
                <a:ea typeface="WenQuanYi Zen Hei Sharp"/>
              </a:rPr>
              <a:t>Step 10</a:t>
            </a:r>
            <a:endParaRPr lang="en-US" sz="2000" b="0" strike="noStrike" spc="-1" dirty="0">
              <a:latin typeface="Arial"/>
            </a:endParaRPr>
          </a:p>
        </p:txBody>
      </p:sp>
      <p:sp>
        <p:nvSpPr>
          <p:cNvPr id="85" name="Line 6"/>
          <p:cNvSpPr/>
          <p:nvPr/>
        </p:nvSpPr>
        <p:spPr>
          <a:xfrm>
            <a:off x="1828800" y="1085400"/>
            <a:ext cx="8250120" cy="360"/>
          </a:xfrm>
          <a:prstGeom prst="line">
            <a:avLst/>
          </a:prstGeom>
          <a:ln w="18360">
            <a:solidFill>
              <a:srgbClr val="DC23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86" name="CustomShape 3"/>
          <p:cNvSpPr/>
          <p:nvPr/>
        </p:nvSpPr>
        <p:spPr>
          <a:xfrm>
            <a:off x="-13320" y="522360"/>
            <a:ext cx="10091520" cy="86760"/>
          </a:xfrm>
          <a:prstGeom prst="rect">
            <a:avLst/>
          </a:prstGeom>
          <a:solidFill>
            <a:srgbClr val="DC2300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87" name="TextBox 1"/>
          <p:cNvSpPr/>
          <p:nvPr/>
        </p:nvSpPr>
        <p:spPr>
          <a:xfrm>
            <a:off x="1214640" y="1962720"/>
            <a:ext cx="7631280" cy="3414866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marL="685800" lvl="1" indent="-343080"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pt-BR" sz="2400" b="0" strike="noStrike" spc="-1" dirty="0" err="1">
                <a:solidFill>
                  <a:srgbClr val="000000"/>
                </a:solidFill>
                <a:latin typeface="Ubuntu"/>
                <a:ea typeface="DejaVu Sans"/>
              </a:rPr>
              <a:t>Selecting</a:t>
            </a:r>
            <a:r>
              <a:rPr lang="pt-BR" sz="2400" b="0" strike="noStrike" spc="-1" dirty="0">
                <a:solidFill>
                  <a:srgbClr val="000000"/>
                </a:solidFill>
                <a:latin typeface="Ubuntu"/>
                <a:ea typeface="DejaVu Sans"/>
              </a:rPr>
              <a:t> </a:t>
            </a:r>
            <a:r>
              <a:rPr lang="pt-BR" sz="2400" b="0" strike="noStrike" spc="-1" dirty="0" err="1">
                <a:solidFill>
                  <a:srgbClr val="000000"/>
                </a:solidFill>
                <a:latin typeface="Ubuntu"/>
                <a:ea typeface="DejaVu Sans"/>
              </a:rPr>
              <a:t>just</a:t>
            </a:r>
            <a:r>
              <a:rPr lang="pt-BR" sz="2400" b="0" strike="noStrike" spc="-1" dirty="0">
                <a:solidFill>
                  <a:srgbClr val="000000"/>
                </a:solidFill>
                <a:latin typeface="Ubuntu"/>
                <a:ea typeface="DejaVu Sans"/>
              </a:rPr>
              <a:t> </a:t>
            </a:r>
            <a:r>
              <a:rPr lang="pt-BR" sz="2400" b="0" strike="noStrike" spc="-1" dirty="0" err="1">
                <a:solidFill>
                  <a:srgbClr val="000000"/>
                </a:solidFill>
                <a:latin typeface="Ubuntu"/>
                <a:ea typeface="DejaVu Sans"/>
              </a:rPr>
              <a:t>the</a:t>
            </a:r>
            <a:r>
              <a:rPr lang="pt-BR" sz="2400" b="0" strike="noStrike" spc="-1" dirty="0">
                <a:solidFill>
                  <a:srgbClr val="000000"/>
                </a:solidFill>
                <a:latin typeface="Ubuntu"/>
                <a:ea typeface="DejaVu Sans"/>
              </a:rPr>
              <a:t> </a:t>
            </a:r>
            <a:r>
              <a:rPr lang="pt-BR" sz="2400" b="0" strike="noStrike" spc="-1" dirty="0" err="1">
                <a:solidFill>
                  <a:srgbClr val="000000"/>
                </a:solidFill>
                <a:latin typeface="Ubuntu"/>
                <a:ea typeface="DejaVu Sans"/>
              </a:rPr>
              <a:t>first</a:t>
            </a:r>
            <a:r>
              <a:rPr lang="pt-BR" sz="2400" b="0" strike="noStrike" spc="-1" dirty="0">
                <a:solidFill>
                  <a:srgbClr val="000000"/>
                </a:solidFill>
                <a:latin typeface="Ubuntu"/>
                <a:ea typeface="DejaVu Sans"/>
              </a:rPr>
              <a:t> </a:t>
            </a:r>
            <a:r>
              <a:rPr lang="pt-BR" sz="2400" b="0" strike="noStrike" spc="-1" dirty="0" err="1">
                <a:solidFill>
                  <a:srgbClr val="000000"/>
                </a:solidFill>
                <a:latin typeface="Ubuntu"/>
                <a:ea typeface="DejaVu Sans"/>
              </a:rPr>
              <a:t>topic</a:t>
            </a:r>
            <a:r>
              <a:rPr lang="pt-BR" sz="2400" b="0" strike="noStrike" spc="-1" dirty="0">
                <a:solidFill>
                  <a:srgbClr val="000000"/>
                </a:solidFill>
                <a:latin typeface="Ubuntu"/>
                <a:ea typeface="DejaVu Sans"/>
              </a:rPr>
              <a:t> </a:t>
            </a:r>
            <a:r>
              <a:rPr lang="pt-BR" sz="2400" b="0" strike="noStrike" spc="-1" dirty="0" err="1">
                <a:solidFill>
                  <a:srgbClr val="000000"/>
                </a:solidFill>
                <a:latin typeface="Ubuntu"/>
                <a:ea typeface="DejaVu Sans"/>
              </a:rPr>
              <a:t>using</a:t>
            </a:r>
            <a:r>
              <a:rPr lang="pt-BR" sz="2400" b="0" strike="noStrike" spc="-1" dirty="0">
                <a:solidFill>
                  <a:srgbClr val="000000"/>
                </a:solidFill>
                <a:latin typeface="Ubuntu"/>
                <a:ea typeface="DejaVu Sans"/>
              </a:rPr>
              <a:t> LDA:</a:t>
            </a:r>
            <a:endParaRPr lang="en-US" sz="2400" b="0" strike="noStrike" spc="-1" dirty="0">
              <a:latin typeface="Arial"/>
            </a:endParaRPr>
          </a:p>
          <a:p>
            <a:pPr algn="just">
              <a:lnSpc>
                <a:spcPct val="100000"/>
              </a:lnSpc>
              <a:buNone/>
            </a:pPr>
            <a:endParaRPr lang="en-US" sz="2400" b="0" strike="noStrike" spc="-1" dirty="0">
              <a:latin typeface="Arial"/>
            </a:endParaRPr>
          </a:p>
          <a:p>
            <a:pPr algn="just">
              <a:lnSpc>
                <a:spcPct val="100000"/>
              </a:lnSpc>
              <a:buNone/>
            </a:pPr>
            <a:r>
              <a:rPr lang="pt-BR" sz="2400" b="0" strike="noStrike" spc="-1" dirty="0">
                <a:solidFill>
                  <a:srgbClr val="000000"/>
                </a:solidFill>
                <a:latin typeface="Ubuntu"/>
                <a:ea typeface="DejaVu Sans"/>
              </a:rPr>
              <a:t>['0.032*"</a:t>
            </a:r>
            <a:r>
              <a:rPr lang="pt-BR" sz="2400" b="0" strike="noStrike" spc="-1" dirty="0" err="1">
                <a:solidFill>
                  <a:srgbClr val="000000"/>
                </a:solidFill>
                <a:latin typeface="Ubuntu"/>
                <a:ea typeface="DejaVu Sans"/>
              </a:rPr>
              <a:t>directory</a:t>
            </a:r>
            <a:r>
              <a:rPr lang="pt-BR" sz="2400" b="0" strike="noStrike" spc="-1" dirty="0">
                <a:solidFill>
                  <a:srgbClr val="000000"/>
                </a:solidFill>
                <a:latin typeface="Ubuntu"/>
                <a:ea typeface="DejaVu Sans"/>
              </a:rPr>
              <a:t>" + 0.030*"no" + 0.029*"file" + 0.026*"</a:t>
            </a:r>
            <a:r>
              <a:rPr lang="pt-BR" sz="2400" b="0" strike="noStrike" spc="-1" dirty="0" err="1">
                <a:solidFill>
                  <a:srgbClr val="000000"/>
                </a:solidFill>
                <a:latin typeface="Ubuntu"/>
                <a:ea typeface="DejaVu Sans"/>
              </a:rPr>
              <a:t>such</a:t>
            </a:r>
            <a:r>
              <a:rPr lang="pt-BR" sz="2400" b="0" strike="noStrike" spc="-1" dirty="0">
                <a:solidFill>
                  <a:srgbClr val="000000"/>
                </a:solidFill>
                <a:latin typeface="Ubuntu"/>
                <a:ea typeface="DejaVu Sans"/>
              </a:rPr>
              <a:t>" +  '0.023*"</a:t>
            </a:r>
            <a:r>
              <a:rPr lang="pt-BR" sz="2400" b="0" strike="noStrike" spc="-1" dirty="0" err="1">
                <a:solidFill>
                  <a:srgbClr val="000000"/>
                </a:solidFill>
                <a:latin typeface="Ubuntu"/>
                <a:ea typeface="DejaVu Sans"/>
              </a:rPr>
              <a:t>localdisk</a:t>
            </a:r>
            <a:r>
              <a:rPr lang="pt-BR" sz="2400" b="0" strike="noStrike" spc="-1" dirty="0">
                <a:solidFill>
                  <a:srgbClr val="000000"/>
                </a:solidFill>
                <a:latin typeface="Ubuntu"/>
                <a:ea typeface="DejaVu Sans"/>
              </a:rPr>
              <a:t>" + 0.021*"</a:t>
            </a:r>
            <a:r>
              <a:rPr lang="pt-BR" sz="2400" b="0" strike="noStrike" spc="-1" dirty="0" err="1">
                <a:solidFill>
                  <a:srgbClr val="000000"/>
                </a:solidFill>
                <a:latin typeface="Ubuntu"/>
                <a:ea typeface="DejaVu Sans"/>
              </a:rPr>
              <a:t>cannot</a:t>
            </a:r>
            <a:r>
              <a:rPr lang="pt-BR" sz="2400" b="0" strike="noStrike" spc="-1" dirty="0">
                <a:solidFill>
                  <a:srgbClr val="000000"/>
                </a:solidFill>
                <a:latin typeface="Ubuntu"/>
                <a:ea typeface="DejaVu Sans"/>
              </a:rPr>
              <a:t>" + 0.021*"</a:t>
            </a:r>
            <a:r>
              <a:rPr lang="pt-BR" sz="2400" b="0" strike="noStrike" spc="-1" dirty="0" err="1">
                <a:solidFill>
                  <a:srgbClr val="000000"/>
                </a:solidFill>
                <a:latin typeface="Ubuntu"/>
                <a:ea typeface="DejaVu Sans"/>
              </a:rPr>
              <a:t>error</a:t>
            </a:r>
            <a:r>
              <a:rPr lang="pt-BR" sz="2400" b="0" strike="noStrike" spc="-1" dirty="0">
                <a:solidFill>
                  <a:srgbClr val="000000"/>
                </a:solidFill>
                <a:latin typeface="Ubuntu"/>
                <a:ea typeface="DejaVu Sans"/>
              </a:rPr>
              <a:t>" + 0.020*"</a:t>
            </a:r>
            <a:r>
              <a:rPr lang="pt-BR" sz="2400" b="0" strike="noStrike" spc="-1" dirty="0" err="1">
                <a:solidFill>
                  <a:srgbClr val="000000"/>
                </a:solidFill>
                <a:latin typeface="Ubuntu"/>
                <a:ea typeface="DejaVu Sans"/>
              </a:rPr>
              <a:t>or</a:t>
            </a:r>
            <a:r>
              <a:rPr lang="pt-BR" sz="2400" b="0" strike="noStrike" spc="-1" dirty="0">
                <a:solidFill>
                  <a:srgbClr val="000000"/>
                </a:solidFill>
                <a:latin typeface="Ubuntu"/>
                <a:ea typeface="DejaVu Sans"/>
              </a:rPr>
              <a:t>" + '0.016*"</a:t>
            </a:r>
            <a:r>
              <a:rPr lang="pt-BR" sz="2400" b="0" strike="noStrike" spc="-1" dirty="0" err="1">
                <a:solidFill>
                  <a:srgbClr val="000000"/>
                </a:solidFill>
                <a:latin typeface="Ubuntu"/>
                <a:ea typeface="DejaVu Sans"/>
              </a:rPr>
              <a:t>cp</a:t>
            </a:r>
            <a:r>
              <a:rPr lang="pt-BR" sz="2400" b="0" strike="noStrike" spc="-1" dirty="0">
                <a:solidFill>
                  <a:srgbClr val="000000"/>
                </a:solidFill>
                <a:latin typeface="Ubuntu"/>
                <a:ea typeface="DejaVu Sans"/>
              </a:rPr>
              <a:t>" + 0.016*"</a:t>
            </a:r>
            <a:r>
              <a:rPr lang="pt-BR" sz="2400" b="0" strike="noStrike" spc="-1" dirty="0" err="1">
                <a:solidFill>
                  <a:srgbClr val="000000"/>
                </a:solidFill>
                <a:latin typeface="Ubuntu"/>
                <a:ea typeface="DejaVu Sans"/>
              </a:rPr>
              <a:t>ome</a:t>
            </a:r>
            <a:r>
              <a:rPr lang="pt-BR" sz="2400" b="0" strike="noStrike" spc="-1" dirty="0">
                <a:solidFill>
                  <a:srgbClr val="000000"/>
                </a:solidFill>
                <a:latin typeface="Ubuntu"/>
                <a:ea typeface="DejaVu Sans"/>
              </a:rPr>
              <a:t>“’]</a:t>
            </a:r>
            <a:endParaRPr lang="en-US" sz="2400" b="0" strike="noStrike" spc="-1" dirty="0">
              <a:latin typeface="Arial"/>
            </a:endParaRPr>
          </a:p>
          <a:p>
            <a:pPr marL="685800" lvl="1" indent="-34308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endParaRPr lang="pt-BR" sz="2400" spc="-1" dirty="0">
              <a:solidFill>
                <a:srgbClr val="000000"/>
              </a:solidFill>
              <a:latin typeface="Ubuntu"/>
            </a:endParaRPr>
          </a:p>
          <a:p>
            <a:pPr marL="685800" lvl="1" indent="-34308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pt-BR" sz="2400" spc="-1" dirty="0" err="1">
                <a:solidFill>
                  <a:srgbClr val="000000"/>
                </a:solidFill>
                <a:latin typeface="Ubuntu"/>
              </a:rPr>
              <a:t>Finding</a:t>
            </a:r>
            <a:r>
              <a:rPr lang="pt-BR" sz="2400" spc="-1" dirty="0">
                <a:solidFill>
                  <a:srgbClr val="000000"/>
                </a:solidFill>
                <a:latin typeface="Ubuntu"/>
              </a:rPr>
              <a:t> </a:t>
            </a:r>
            <a:r>
              <a:rPr lang="pt-BR" sz="2400" spc="-1" dirty="0" err="1">
                <a:solidFill>
                  <a:srgbClr val="000000"/>
                </a:solidFill>
                <a:latin typeface="Ubuntu"/>
              </a:rPr>
              <a:t>lines</a:t>
            </a:r>
            <a:r>
              <a:rPr lang="pt-BR" sz="2400" spc="-1" dirty="0">
                <a:solidFill>
                  <a:srgbClr val="000000"/>
                </a:solidFill>
                <a:latin typeface="Ubuntu"/>
              </a:rPr>
              <a:t> </a:t>
            </a:r>
            <a:r>
              <a:rPr lang="pt-BR" sz="2400" spc="-1" dirty="0" err="1">
                <a:solidFill>
                  <a:srgbClr val="000000"/>
                </a:solidFill>
                <a:latin typeface="Ubuntu"/>
              </a:rPr>
              <a:t>with</a:t>
            </a:r>
            <a:r>
              <a:rPr lang="pt-BR" sz="2400" spc="-1" dirty="0">
                <a:solidFill>
                  <a:srgbClr val="000000"/>
                </a:solidFill>
                <a:latin typeface="Ubuntu"/>
              </a:rPr>
              <a:t> </a:t>
            </a:r>
            <a:r>
              <a:rPr lang="pt-BR" sz="2400" spc="-1" dirty="0" err="1">
                <a:solidFill>
                  <a:srgbClr val="000000"/>
                </a:solidFill>
                <a:latin typeface="Ubuntu"/>
              </a:rPr>
              <a:t>the</a:t>
            </a:r>
            <a:r>
              <a:rPr lang="pt-BR" sz="2400" spc="-1" dirty="0">
                <a:solidFill>
                  <a:srgbClr val="000000"/>
                </a:solidFill>
                <a:latin typeface="Ubuntu"/>
              </a:rPr>
              <a:t> </a:t>
            </a:r>
            <a:r>
              <a:rPr lang="pt-BR" sz="2400" spc="-1" dirty="0" err="1">
                <a:solidFill>
                  <a:srgbClr val="000000"/>
                </a:solidFill>
                <a:latin typeface="Ubuntu"/>
              </a:rPr>
              <a:t>highest</a:t>
            </a:r>
            <a:r>
              <a:rPr lang="pt-BR" sz="2400" spc="-1" dirty="0">
                <a:solidFill>
                  <a:srgbClr val="000000"/>
                </a:solidFill>
                <a:latin typeface="Ubuntu"/>
              </a:rPr>
              <a:t> token </a:t>
            </a:r>
            <a:r>
              <a:rPr lang="pt-BR" sz="2400" spc="-1" dirty="0" err="1">
                <a:solidFill>
                  <a:srgbClr val="000000"/>
                </a:solidFill>
                <a:latin typeface="Ubuntu"/>
              </a:rPr>
              <a:t>similarity</a:t>
            </a:r>
            <a:r>
              <a:rPr lang="pt-BR" sz="2400" spc="-1" dirty="0">
                <a:solidFill>
                  <a:srgbClr val="000000"/>
                </a:solidFill>
                <a:latin typeface="Ubuntu"/>
              </a:rPr>
              <a:t>:</a:t>
            </a:r>
          </a:p>
          <a:p>
            <a:pPr marL="685800" lvl="1" indent="-34308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endParaRPr lang="en-US" sz="2400" b="0" strike="noStrike" spc="-1" dirty="0">
              <a:latin typeface="Arial"/>
            </a:endParaRPr>
          </a:p>
        </p:txBody>
      </p:sp>
      <p:sp>
        <p:nvSpPr>
          <p:cNvPr id="88" name="CustomShape 4"/>
          <p:cNvSpPr/>
          <p:nvPr/>
        </p:nvSpPr>
        <p:spPr>
          <a:xfrm>
            <a:off x="213120" y="27720"/>
            <a:ext cx="2553480" cy="3920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>
            <a:noAutofit/>
          </a:bodyPr>
          <a:lstStyle/>
          <a:p>
            <a:pPr>
              <a:lnSpc>
                <a:spcPct val="150000"/>
              </a:lnSpc>
              <a:buNone/>
            </a:pPr>
            <a:r>
              <a:rPr lang="fr-FR" sz="1600" b="1" strike="noStrike" spc="-1">
                <a:solidFill>
                  <a:srgbClr val="FFFFFF"/>
                </a:solidFill>
                <a:latin typeface="Calibri"/>
                <a:ea typeface="WenQuanYi Zen Hei Sharp"/>
              </a:rPr>
              <a:t>POLYTECHNIQUE</a:t>
            </a:r>
            <a:r>
              <a:rPr lang="fr-FR" sz="1600" b="0" strike="noStrike" spc="-1">
                <a:solidFill>
                  <a:srgbClr val="FFFFFF"/>
                </a:solidFill>
                <a:latin typeface="Calibri"/>
                <a:ea typeface="WenQuanYi Zen Hei Sharp"/>
              </a:rPr>
              <a:t> MONTRÉAL</a:t>
            </a:r>
            <a:endParaRPr lang="en-US" sz="1600" b="0" strike="noStrike" spc="-1">
              <a:latin typeface="Arial"/>
            </a:endParaRPr>
          </a:p>
        </p:txBody>
      </p:sp>
      <p:sp>
        <p:nvSpPr>
          <p:cNvPr id="89" name="Espace réservé du numéro de diapositive 1"/>
          <p:cNvSpPr/>
          <p:nvPr/>
        </p:nvSpPr>
        <p:spPr>
          <a:xfrm>
            <a:off x="7145640" y="7315200"/>
            <a:ext cx="2932560" cy="2437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68400" tIns="34200" rIns="68400" bIns="34200" anchor="ctr">
            <a:noAutofit/>
          </a:bodyPr>
          <a:lstStyle/>
          <a:p>
            <a:pPr algn="r">
              <a:lnSpc>
                <a:spcPct val="100000"/>
              </a:lnSpc>
              <a:buNone/>
            </a:pPr>
            <a:fld id="{01882EEB-13F5-41EC-A6C1-7834727FD010}" type="slidenum">
              <a:rPr lang="fr-FR" sz="1050" b="1" strike="noStrike" spc="-1" smtClean="0">
                <a:solidFill>
                  <a:srgbClr val="FFFFFF"/>
                </a:solidFill>
                <a:latin typeface="Ubuntu"/>
                <a:ea typeface="DejaVu Sans"/>
              </a:rPr>
              <a:t>17</a:t>
            </a:fld>
            <a:r>
              <a:rPr lang="fr-FR" sz="1050" b="0" strike="noStrike" spc="-1" dirty="0">
                <a:solidFill>
                  <a:srgbClr val="FFFFFF"/>
                </a:solidFill>
                <a:latin typeface="Ubuntu"/>
                <a:ea typeface="DejaVu Sans"/>
              </a:rPr>
              <a:t>/21</a:t>
            </a:r>
            <a:r>
              <a:rPr lang="fr-FR" sz="1050" b="1" strike="noStrike" spc="-1" dirty="0">
                <a:solidFill>
                  <a:srgbClr val="FFFFFF"/>
                </a:solidFill>
                <a:latin typeface="Ubuntu"/>
                <a:ea typeface="DejaVu Sans"/>
              </a:rPr>
              <a:t> </a:t>
            </a:r>
            <a:r>
              <a:rPr lang="fr-FR" sz="1050" b="0" strike="noStrike" spc="-1" dirty="0">
                <a:solidFill>
                  <a:srgbClr val="FFFFFF"/>
                </a:solidFill>
                <a:latin typeface="Ubuntu"/>
                <a:ea typeface="DejaVu Sans"/>
              </a:rPr>
              <a:t>–</a:t>
            </a:r>
            <a:r>
              <a:rPr lang="fr-FR" sz="1050" b="1" strike="noStrike" spc="-1" dirty="0">
                <a:solidFill>
                  <a:srgbClr val="FFFFFF"/>
                </a:solidFill>
                <a:latin typeface="Ubuntu"/>
                <a:ea typeface="DejaVu Sans"/>
              </a:rPr>
              <a:t> dorsal.polymtl.ca</a:t>
            </a:r>
            <a:endParaRPr lang="en-US" sz="1050" b="0" strike="noStrike" spc="-1" dirty="0">
              <a:latin typeface="Arial"/>
            </a:endParaRPr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5B619045-FF4F-00DB-220E-7982587079F4}"/>
              </a:ext>
            </a:extLst>
          </p:cNvPr>
          <p:cNvSpPr>
            <a:spLocks noGrp="1"/>
          </p:cNvSpPr>
          <p:nvPr>
            <p:ph type="ftr" idx="1"/>
          </p:nvPr>
        </p:nvSpPr>
        <p:spPr>
          <a:xfrm>
            <a:off x="841663" y="6109855"/>
            <a:ext cx="8156863" cy="1298585"/>
          </a:xfrm>
        </p:spPr>
        <p:txBody>
          <a:bodyPr/>
          <a:lstStyle/>
          <a:p>
            <a:endParaRPr lang="pt-BR" dirty="0"/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503C531F-B39A-E2D7-78CA-BDE12868BEF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5440" y="5201771"/>
            <a:ext cx="9511651" cy="6879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393694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CustomShape 1"/>
          <p:cNvSpPr/>
          <p:nvPr/>
        </p:nvSpPr>
        <p:spPr>
          <a:xfrm>
            <a:off x="0" y="7315200"/>
            <a:ext cx="10078200" cy="24372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67320" tIns="33840" rIns="67320" bIns="33840" anchor="ctr">
            <a:noAutofit/>
          </a:bodyPr>
          <a:lstStyle/>
          <a:p>
            <a:pPr>
              <a:lnSpc>
                <a:spcPct val="100000"/>
              </a:lnSpc>
              <a:buNone/>
            </a:pPr>
            <a:r>
              <a:rPr lang="en-US" sz="1050" b="0" strike="noStrike" spc="-1" dirty="0">
                <a:solidFill>
                  <a:srgbClr val="FFFFFF"/>
                </a:solidFill>
                <a:latin typeface="Ubuntu"/>
                <a:ea typeface="DejaVu Sans"/>
              </a:rPr>
              <a:t>Using Topic Modeling to Find Most Important Log Lines– </a:t>
            </a:r>
            <a:r>
              <a:rPr lang="en-US" sz="1050" b="0" i="1" strike="noStrike" spc="-1" dirty="0">
                <a:solidFill>
                  <a:srgbClr val="FFFFFF"/>
                </a:solidFill>
                <a:latin typeface="Ubuntu"/>
                <a:ea typeface="DejaVu Sans"/>
              </a:rPr>
              <a:t>Vithor Bertalan and Daniel </a:t>
            </a:r>
            <a:r>
              <a:rPr lang="en-US" sz="1050" b="0" i="1" strike="noStrike" spc="-1" dirty="0" err="1">
                <a:solidFill>
                  <a:srgbClr val="FFFFFF"/>
                </a:solidFill>
                <a:latin typeface="Ubuntu"/>
                <a:ea typeface="DejaVu Sans"/>
              </a:rPr>
              <a:t>Aloise</a:t>
            </a:r>
            <a:endParaRPr lang="en-US" sz="1050" b="0" strike="noStrike" spc="-1" dirty="0">
              <a:latin typeface="Arial"/>
            </a:endParaRPr>
          </a:p>
        </p:txBody>
      </p:sp>
      <p:sp>
        <p:nvSpPr>
          <p:cNvPr id="83" name="CustomShape 2"/>
          <p:cNvSpPr/>
          <p:nvPr/>
        </p:nvSpPr>
        <p:spPr>
          <a:xfrm>
            <a:off x="-9000" y="0"/>
            <a:ext cx="10087200" cy="521640"/>
          </a:xfrm>
          <a:prstGeom prst="rect">
            <a:avLst/>
          </a:prstGeom>
          <a:solidFill>
            <a:schemeClr val="tx1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84" name="CustomShape 4"/>
          <p:cNvSpPr/>
          <p:nvPr/>
        </p:nvSpPr>
        <p:spPr>
          <a:xfrm>
            <a:off x="235440" y="658440"/>
            <a:ext cx="1842742" cy="5230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>
            <a:noAutofit/>
          </a:bodyPr>
          <a:lstStyle/>
          <a:p>
            <a:pPr>
              <a:lnSpc>
                <a:spcPct val="150000"/>
              </a:lnSpc>
              <a:buNone/>
            </a:pPr>
            <a:r>
              <a:rPr lang="fr-FR" sz="2000" b="0" strike="noStrike" spc="-1" dirty="0">
                <a:solidFill>
                  <a:srgbClr val="DC2300"/>
                </a:solidFill>
                <a:latin typeface="Ubuntu"/>
                <a:ea typeface="WenQuanYi Zen Hei Sharp"/>
              </a:rPr>
              <a:t>Step 10</a:t>
            </a:r>
            <a:endParaRPr lang="en-US" sz="2000" b="0" strike="noStrike" spc="-1" dirty="0">
              <a:latin typeface="Arial"/>
            </a:endParaRPr>
          </a:p>
        </p:txBody>
      </p:sp>
      <p:sp>
        <p:nvSpPr>
          <p:cNvPr id="85" name="Line 6"/>
          <p:cNvSpPr/>
          <p:nvPr/>
        </p:nvSpPr>
        <p:spPr>
          <a:xfrm>
            <a:off x="1828800" y="1085400"/>
            <a:ext cx="8250120" cy="360"/>
          </a:xfrm>
          <a:prstGeom prst="line">
            <a:avLst/>
          </a:prstGeom>
          <a:ln w="18360">
            <a:solidFill>
              <a:srgbClr val="DC23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86" name="CustomShape 3"/>
          <p:cNvSpPr/>
          <p:nvPr/>
        </p:nvSpPr>
        <p:spPr>
          <a:xfrm>
            <a:off x="-13320" y="522360"/>
            <a:ext cx="10091520" cy="86760"/>
          </a:xfrm>
          <a:prstGeom prst="rect">
            <a:avLst/>
          </a:prstGeom>
          <a:solidFill>
            <a:srgbClr val="DC2300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87" name="TextBox 1"/>
          <p:cNvSpPr/>
          <p:nvPr/>
        </p:nvSpPr>
        <p:spPr>
          <a:xfrm>
            <a:off x="1214640" y="1962720"/>
            <a:ext cx="7631280" cy="3414866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marL="685800" lvl="1" indent="-343080"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pt-BR" sz="2400" b="0" strike="noStrike" spc="-1" dirty="0" err="1">
                <a:solidFill>
                  <a:srgbClr val="000000"/>
                </a:solidFill>
                <a:latin typeface="Ubuntu"/>
                <a:ea typeface="DejaVu Sans"/>
              </a:rPr>
              <a:t>Selecting</a:t>
            </a:r>
            <a:r>
              <a:rPr lang="pt-BR" sz="2400" b="0" strike="noStrike" spc="-1" dirty="0">
                <a:solidFill>
                  <a:srgbClr val="000000"/>
                </a:solidFill>
                <a:latin typeface="Ubuntu"/>
                <a:ea typeface="DejaVu Sans"/>
              </a:rPr>
              <a:t> </a:t>
            </a:r>
            <a:r>
              <a:rPr lang="pt-BR" sz="2400" b="0" strike="noStrike" spc="-1" dirty="0" err="1">
                <a:solidFill>
                  <a:srgbClr val="000000"/>
                </a:solidFill>
                <a:latin typeface="Ubuntu"/>
                <a:ea typeface="DejaVu Sans"/>
              </a:rPr>
              <a:t>just</a:t>
            </a:r>
            <a:r>
              <a:rPr lang="pt-BR" sz="2400" b="0" strike="noStrike" spc="-1" dirty="0">
                <a:solidFill>
                  <a:srgbClr val="000000"/>
                </a:solidFill>
                <a:latin typeface="Ubuntu"/>
                <a:ea typeface="DejaVu Sans"/>
              </a:rPr>
              <a:t> </a:t>
            </a:r>
            <a:r>
              <a:rPr lang="pt-BR" sz="2400" b="0" strike="noStrike" spc="-1" dirty="0" err="1">
                <a:solidFill>
                  <a:srgbClr val="000000"/>
                </a:solidFill>
                <a:latin typeface="Ubuntu"/>
                <a:ea typeface="DejaVu Sans"/>
              </a:rPr>
              <a:t>the</a:t>
            </a:r>
            <a:r>
              <a:rPr lang="pt-BR" sz="2400" b="0" strike="noStrike" spc="-1" dirty="0">
                <a:solidFill>
                  <a:srgbClr val="000000"/>
                </a:solidFill>
                <a:latin typeface="Ubuntu"/>
                <a:ea typeface="DejaVu Sans"/>
              </a:rPr>
              <a:t> </a:t>
            </a:r>
            <a:r>
              <a:rPr lang="pt-BR" sz="2400" b="0" strike="noStrike" spc="-1" dirty="0" err="1">
                <a:solidFill>
                  <a:srgbClr val="000000"/>
                </a:solidFill>
                <a:latin typeface="Ubuntu"/>
                <a:ea typeface="DejaVu Sans"/>
              </a:rPr>
              <a:t>first</a:t>
            </a:r>
            <a:r>
              <a:rPr lang="pt-BR" sz="2400" b="0" strike="noStrike" spc="-1" dirty="0">
                <a:solidFill>
                  <a:srgbClr val="000000"/>
                </a:solidFill>
                <a:latin typeface="Ubuntu"/>
                <a:ea typeface="DejaVu Sans"/>
              </a:rPr>
              <a:t> </a:t>
            </a:r>
            <a:r>
              <a:rPr lang="pt-BR" sz="2400" b="0" strike="noStrike" spc="-1" dirty="0" err="1">
                <a:solidFill>
                  <a:srgbClr val="000000"/>
                </a:solidFill>
                <a:latin typeface="Ubuntu"/>
                <a:ea typeface="DejaVu Sans"/>
              </a:rPr>
              <a:t>topic</a:t>
            </a:r>
            <a:r>
              <a:rPr lang="pt-BR" sz="2400" b="0" strike="noStrike" spc="-1" dirty="0">
                <a:solidFill>
                  <a:srgbClr val="000000"/>
                </a:solidFill>
                <a:latin typeface="Ubuntu"/>
                <a:ea typeface="DejaVu Sans"/>
              </a:rPr>
              <a:t> </a:t>
            </a:r>
            <a:r>
              <a:rPr lang="pt-BR" sz="2400" b="0" strike="noStrike" spc="-1" dirty="0" err="1">
                <a:solidFill>
                  <a:srgbClr val="000000"/>
                </a:solidFill>
                <a:latin typeface="Ubuntu"/>
                <a:ea typeface="DejaVu Sans"/>
              </a:rPr>
              <a:t>using</a:t>
            </a:r>
            <a:r>
              <a:rPr lang="pt-BR" sz="2400" b="0" strike="noStrike" spc="-1" dirty="0">
                <a:solidFill>
                  <a:srgbClr val="000000"/>
                </a:solidFill>
                <a:latin typeface="Ubuntu"/>
                <a:ea typeface="DejaVu Sans"/>
              </a:rPr>
              <a:t> LDA:</a:t>
            </a:r>
            <a:endParaRPr lang="en-US" sz="2400" b="0" strike="noStrike" spc="-1" dirty="0">
              <a:latin typeface="Arial"/>
            </a:endParaRPr>
          </a:p>
          <a:p>
            <a:pPr algn="just">
              <a:lnSpc>
                <a:spcPct val="100000"/>
              </a:lnSpc>
              <a:buNone/>
            </a:pPr>
            <a:endParaRPr lang="en-US" sz="2400" b="0" strike="noStrike" spc="-1" dirty="0">
              <a:latin typeface="Arial"/>
            </a:endParaRPr>
          </a:p>
          <a:p>
            <a:pPr algn="just">
              <a:lnSpc>
                <a:spcPct val="100000"/>
              </a:lnSpc>
              <a:buNone/>
            </a:pPr>
            <a:r>
              <a:rPr lang="pt-BR" sz="2400" b="0" strike="noStrike" spc="-1" dirty="0">
                <a:solidFill>
                  <a:srgbClr val="000000"/>
                </a:solidFill>
                <a:latin typeface="Ubuntu"/>
                <a:ea typeface="DejaVu Sans"/>
              </a:rPr>
              <a:t>['0.032*"</a:t>
            </a:r>
            <a:r>
              <a:rPr lang="pt-BR" sz="2400" b="0" strike="noStrike" spc="-1" dirty="0" err="1">
                <a:solidFill>
                  <a:srgbClr val="000000"/>
                </a:solidFill>
                <a:latin typeface="Ubuntu"/>
                <a:ea typeface="DejaVu Sans"/>
              </a:rPr>
              <a:t>directory</a:t>
            </a:r>
            <a:r>
              <a:rPr lang="pt-BR" sz="2400" b="0" strike="noStrike" spc="-1" dirty="0">
                <a:solidFill>
                  <a:srgbClr val="000000"/>
                </a:solidFill>
                <a:latin typeface="Ubuntu"/>
                <a:ea typeface="DejaVu Sans"/>
              </a:rPr>
              <a:t>" + 0.030*"no" + 0.029*"file" + 0.026*"</a:t>
            </a:r>
            <a:r>
              <a:rPr lang="pt-BR" sz="2400" b="0" strike="noStrike" spc="-1" dirty="0" err="1">
                <a:solidFill>
                  <a:srgbClr val="000000"/>
                </a:solidFill>
                <a:latin typeface="Ubuntu"/>
                <a:ea typeface="DejaVu Sans"/>
              </a:rPr>
              <a:t>such</a:t>
            </a:r>
            <a:r>
              <a:rPr lang="pt-BR" sz="2400" b="0" strike="noStrike" spc="-1" dirty="0">
                <a:solidFill>
                  <a:srgbClr val="000000"/>
                </a:solidFill>
                <a:latin typeface="Ubuntu"/>
                <a:ea typeface="DejaVu Sans"/>
              </a:rPr>
              <a:t>" +  '0.023*"</a:t>
            </a:r>
            <a:r>
              <a:rPr lang="pt-BR" sz="2400" b="0" strike="noStrike" spc="-1" dirty="0" err="1">
                <a:solidFill>
                  <a:srgbClr val="000000"/>
                </a:solidFill>
                <a:latin typeface="Ubuntu"/>
                <a:ea typeface="DejaVu Sans"/>
              </a:rPr>
              <a:t>localdisk</a:t>
            </a:r>
            <a:r>
              <a:rPr lang="pt-BR" sz="2400" b="0" strike="noStrike" spc="-1" dirty="0">
                <a:solidFill>
                  <a:srgbClr val="000000"/>
                </a:solidFill>
                <a:latin typeface="Ubuntu"/>
                <a:ea typeface="DejaVu Sans"/>
              </a:rPr>
              <a:t>" + 0.021*"</a:t>
            </a:r>
            <a:r>
              <a:rPr lang="pt-BR" sz="2400" b="0" strike="noStrike" spc="-1" dirty="0" err="1">
                <a:solidFill>
                  <a:srgbClr val="000000"/>
                </a:solidFill>
                <a:latin typeface="Ubuntu"/>
                <a:ea typeface="DejaVu Sans"/>
              </a:rPr>
              <a:t>cannot</a:t>
            </a:r>
            <a:r>
              <a:rPr lang="pt-BR" sz="2400" b="0" strike="noStrike" spc="-1" dirty="0">
                <a:solidFill>
                  <a:srgbClr val="000000"/>
                </a:solidFill>
                <a:latin typeface="Ubuntu"/>
                <a:ea typeface="DejaVu Sans"/>
              </a:rPr>
              <a:t>" + 0.021*"</a:t>
            </a:r>
            <a:r>
              <a:rPr lang="pt-BR" sz="2400" b="0" strike="noStrike" spc="-1" dirty="0" err="1">
                <a:solidFill>
                  <a:srgbClr val="000000"/>
                </a:solidFill>
                <a:latin typeface="Ubuntu"/>
                <a:ea typeface="DejaVu Sans"/>
              </a:rPr>
              <a:t>error</a:t>
            </a:r>
            <a:r>
              <a:rPr lang="pt-BR" sz="2400" b="0" strike="noStrike" spc="-1" dirty="0">
                <a:solidFill>
                  <a:srgbClr val="000000"/>
                </a:solidFill>
                <a:latin typeface="Ubuntu"/>
                <a:ea typeface="DejaVu Sans"/>
              </a:rPr>
              <a:t>" + 0.020*"</a:t>
            </a:r>
            <a:r>
              <a:rPr lang="pt-BR" sz="2400" b="0" strike="noStrike" spc="-1" dirty="0" err="1">
                <a:solidFill>
                  <a:srgbClr val="000000"/>
                </a:solidFill>
                <a:latin typeface="Ubuntu"/>
                <a:ea typeface="DejaVu Sans"/>
              </a:rPr>
              <a:t>or</a:t>
            </a:r>
            <a:r>
              <a:rPr lang="pt-BR" sz="2400" b="0" strike="noStrike" spc="-1" dirty="0">
                <a:solidFill>
                  <a:srgbClr val="000000"/>
                </a:solidFill>
                <a:latin typeface="Ubuntu"/>
                <a:ea typeface="DejaVu Sans"/>
              </a:rPr>
              <a:t>" + '0.016*"</a:t>
            </a:r>
            <a:r>
              <a:rPr lang="pt-BR" sz="2400" b="0" strike="noStrike" spc="-1" dirty="0" err="1">
                <a:solidFill>
                  <a:srgbClr val="000000"/>
                </a:solidFill>
                <a:latin typeface="Ubuntu"/>
                <a:ea typeface="DejaVu Sans"/>
              </a:rPr>
              <a:t>cp</a:t>
            </a:r>
            <a:r>
              <a:rPr lang="pt-BR" sz="2400" b="0" strike="noStrike" spc="-1" dirty="0">
                <a:solidFill>
                  <a:srgbClr val="000000"/>
                </a:solidFill>
                <a:latin typeface="Ubuntu"/>
                <a:ea typeface="DejaVu Sans"/>
              </a:rPr>
              <a:t>" + 0.016*"</a:t>
            </a:r>
            <a:r>
              <a:rPr lang="pt-BR" sz="2400" b="0" strike="noStrike" spc="-1" dirty="0" err="1">
                <a:solidFill>
                  <a:srgbClr val="000000"/>
                </a:solidFill>
                <a:latin typeface="Ubuntu"/>
                <a:ea typeface="DejaVu Sans"/>
              </a:rPr>
              <a:t>ome</a:t>
            </a:r>
            <a:r>
              <a:rPr lang="pt-BR" sz="2400" b="0" strike="noStrike" spc="-1" dirty="0">
                <a:solidFill>
                  <a:srgbClr val="000000"/>
                </a:solidFill>
                <a:latin typeface="Ubuntu"/>
                <a:ea typeface="DejaVu Sans"/>
              </a:rPr>
              <a:t>“’]</a:t>
            </a:r>
            <a:endParaRPr lang="en-US" sz="2400" b="0" strike="noStrike" spc="-1" dirty="0">
              <a:latin typeface="Arial"/>
            </a:endParaRPr>
          </a:p>
          <a:p>
            <a:pPr marL="685800" lvl="1" indent="-34308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endParaRPr lang="pt-BR" sz="2400" spc="-1" dirty="0">
              <a:solidFill>
                <a:srgbClr val="000000"/>
              </a:solidFill>
              <a:latin typeface="Ubuntu"/>
            </a:endParaRPr>
          </a:p>
          <a:p>
            <a:pPr marL="685800" lvl="1" indent="-34308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pt-BR" sz="2400" spc="-1" dirty="0" err="1">
                <a:solidFill>
                  <a:srgbClr val="000000"/>
                </a:solidFill>
                <a:latin typeface="Ubuntu"/>
              </a:rPr>
              <a:t>Finding</a:t>
            </a:r>
            <a:r>
              <a:rPr lang="pt-BR" sz="2400" spc="-1" dirty="0">
                <a:solidFill>
                  <a:srgbClr val="000000"/>
                </a:solidFill>
                <a:latin typeface="Ubuntu"/>
              </a:rPr>
              <a:t> </a:t>
            </a:r>
            <a:r>
              <a:rPr lang="pt-BR" sz="2400" spc="-1" dirty="0" err="1">
                <a:solidFill>
                  <a:srgbClr val="000000"/>
                </a:solidFill>
                <a:latin typeface="Ubuntu"/>
              </a:rPr>
              <a:t>lines</a:t>
            </a:r>
            <a:r>
              <a:rPr lang="pt-BR" sz="2400" spc="-1" dirty="0">
                <a:solidFill>
                  <a:srgbClr val="000000"/>
                </a:solidFill>
                <a:latin typeface="Ubuntu"/>
              </a:rPr>
              <a:t> </a:t>
            </a:r>
            <a:r>
              <a:rPr lang="pt-BR" sz="2400" spc="-1" dirty="0" err="1">
                <a:solidFill>
                  <a:srgbClr val="000000"/>
                </a:solidFill>
                <a:latin typeface="Ubuntu"/>
              </a:rPr>
              <a:t>with</a:t>
            </a:r>
            <a:r>
              <a:rPr lang="pt-BR" sz="2400" spc="-1" dirty="0">
                <a:solidFill>
                  <a:srgbClr val="000000"/>
                </a:solidFill>
                <a:latin typeface="Ubuntu"/>
              </a:rPr>
              <a:t> </a:t>
            </a:r>
            <a:r>
              <a:rPr lang="pt-BR" sz="2400" spc="-1" dirty="0" err="1">
                <a:solidFill>
                  <a:srgbClr val="000000"/>
                </a:solidFill>
                <a:latin typeface="Ubuntu"/>
              </a:rPr>
              <a:t>the</a:t>
            </a:r>
            <a:r>
              <a:rPr lang="pt-BR" sz="2400" spc="-1" dirty="0">
                <a:solidFill>
                  <a:srgbClr val="000000"/>
                </a:solidFill>
                <a:latin typeface="Ubuntu"/>
              </a:rPr>
              <a:t> </a:t>
            </a:r>
            <a:r>
              <a:rPr lang="pt-BR" sz="2400" spc="-1" dirty="0" err="1">
                <a:solidFill>
                  <a:srgbClr val="000000"/>
                </a:solidFill>
                <a:latin typeface="Ubuntu"/>
              </a:rPr>
              <a:t>highest</a:t>
            </a:r>
            <a:r>
              <a:rPr lang="pt-BR" sz="2400" spc="-1" dirty="0">
                <a:solidFill>
                  <a:srgbClr val="000000"/>
                </a:solidFill>
                <a:latin typeface="Ubuntu"/>
              </a:rPr>
              <a:t> token </a:t>
            </a:r>
            <a:r>
              <a:rPr lang="pt-BR" sz="2400" spc="-1" dirty="0" err="1">
                <a:solidFill>
                  <a:srgbClr val="000000"/>
                </a:solidFill>
                <a:latin typeface="Ubuntu"/>
              </a:rPr>
              <a:t>similarity</a:t>
            </a:r>
            <a:r>
              <a:rPr lang="pt-BR" sz="2400" spc="-1" dirty="0">
                <a:solidFill>
                  <a:srgbClr val="000000"/>
                </a:solidFill>
                <a:latin typeface="Ubuntu"/>
              </a:rPr>
              <a:t>:</a:t>
            </a:r>
          </a:p>
          <a:p>
            <a:pPr marL="685800" lvl="1" indent="-34308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endParaRPr lang="en-US" sz="2400" b="0" strike="noStrike" spc="-1" dirty="0">
              <a:latin typeface="Arial"/>
            </a:endParaRPr>
          </a:p>
        </p:txBody>
      </p:sp>
      <p:sp>
        <p:nvSpPr>
          <p:cNvPr id="88" name="CustomShape 4"/>
          <p:cNvSpPr/>
          <p:nvPr/>
        </p:nvSpPr>
        <p:spPr>
          <a:xfrm>
            <a:off x="213120" y="27720"/>
            <a:ext cx="2553480" cy="3920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>
            <a:noAutofit/>
          </a:bodyPr>
          <a:lstStyle/>
          <a:p>
            <a:pPr>
              <a:lnSpc>
                <a:spcPct val="150000"/>
              </a:lnSpc>
              <a:buNone/>
            </a:pPr>
            <a:r>
              <a:rPr lang="fr-FR" sz="1600" b="1" strike="noStrike" spc="-1">
                <a:solidFill>
                  <a:srgbClr val="FFFFFF"/>
                </a:solidFill>
                <a:latin typeface="Calibri"/>
                <a:ea typeface="WenQuanYi Zen Hei Sharp"/>
              </a:rPr>
              <a:t>POLYTECHNIQUE</a:t>
            </a:r>
            <a:r>
              <a:rPr lang="fr-FR" sz="1600" b="0" strike="noStrike" spc="-1">
                <a:solidFill>
                  <a:srgbClr val="FFFFFF"/>
                </a:solidFill>
                <a:latin typeface="Calibri"/>
                <a:ea typeface="WenQuanYi Zen Hei Sharp"/>
              </a:rPr>
              <a:t> MONTRÉAL</a:t>
            </a:r>
            <a:endParaRPr lang="en-US" sz="1600" b="0" strike="noStrike" spc="-1">
              <a:latin typeface="Arial"/>
            </a:endParaRPr>
          </a:p>
        </p:txBody>
      </p:sp>
      <p:sp>
        <p:nvSpPr>
          <p:cNvPr id="89" name="Espace réservé du numéro de diapositive 1"/>
          <p:cNvSpPr/>
          <p:nvPr/>
        </p:nvSpPr>
        <p:spPr>
          <a:xfrm>
            <a:off x="7145640" y="7315200"/>
            <a:ext cx="2932560" cy="2437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68400" tIns="34200" rIns="68400" bIns="34200" anchor="ctr">
            <a:noAutofit/>
          </a:bodyPr>
          <a:lstStyle/>
          <a:p>
            <a:pPr algn="r">
              <a:lnSpc>
                <a:spcPct val="100000"/>
              </a:lnSpc>
              <a:buNone/>
            </a:pPr>
            <a:fld id="{01882EEB-13F5-41EC-A6C1-7834727FD010}" type="slidenum">
              <a:rPr lang="fr-FR" sz="1050" b="1" strike="noStrike" spc="-1" smtClean="0">
                <a:solidFill>
                  <a:srgbClr val="FFFFFF"/>
                </a:solidFill>
                <a:latin typeface="Ubuntu"/>
                <a:ea typeface="DejaVu Sans"/>
              </a:rPr>
              <a:t>18</a:t>
            </a:fld>
            <a:r>
              <a:rPr lang="fr-FR" sz="1050" b="0" strike="noStrike" spc="-1" dirty="0">
                <a:solidFill>
                  <a:srgbClr val="FFFFFF"/>
                </a:solidFill>
                <a:latin typeface="Ubuntu"/>
                <a:ea typeface="DejaVu Sans"/>
              </a:rPr>
              <a:t>/21</a:t>
            </a:r>
            <a:r>
              <a:rPr lang="fr-FR" sz="1050" b="1" strike="noStrike" spc="-1" dirty="0">
                <a:solidFill>
                  <a:srgbClr val="FFFFFF"/>
                </a:solidFill>
                <a:latin typeface="Ubuntu"/>
                <a:ea typeface="DejaVu Sans"/>
              </a:rPr>
              <a:t> </a:t>
            </a:r>
            <a:r>
              <a:rPr lang="fr-FR" sz="1050" b="0" strike="noStrike" spc="-1" dirty="0">
                <a:solidFill>
                  <a:srgbClr val="FFFFFF"/>
                </a:solidFill>
                <a:latin typeface="Ubuntu"/>
                <a:ea typeface="DejaVu Sans"/>
              </a:rPr>
              <a:t>–</a:t>
            </a:r>
            <a:r>
              <a:rPr lang="fr-FR" sz="1050" b="1" strike="noStrike" spc="-1" dirty="0">
                <a:solidFill>
                  <a:srgbClr val="FFFFFF"/>
                </a:solidFill>
                <a:latin typeface="Ubuntu"/>
                <a:ea typeface="DejaVu Sans"/>
              </a:rPr>
              <a:t> dorsal.polymtl.ca</a:t>
            </a:r>
            <a:endParaRPr lang="en-US" sz="1050" b="0" strike="noStrike" spc="-1" dirty="0">
              <a:latin typeface="Arial"/>
            </a:endParaRPr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5B619045-FF4F-00DB-220E-7982587079F4}"/>
              </a:ext>
            </a:extLst>
          </p:cNvPr>
          <p:cNvSpPr>
            <a:spLocks noGrp="1"/>
          </p:cNvSpPr>
          <p:nvPr>
            <p:ph type="ftr" idx="1"/>
          </p:nvPr>
        </p:nvSpPr>
        <p:spPr>
          <a:xfrm>
            <a:off x="841663" y="6109855"/>
            <a:ext cx="8156863" cy="1298585"/>
          </a:xfrm>
        </p:spPr>
        <p:txBody>
          <a:bodyPr/>
          <a:lstStyle/>
          <a:p>
            <a:endParaRPr lang="pt-BR" dirty="0"/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503C531F-B39A-E2D7-78CA-BDE12868BEF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5440" y="5201771"/>
            <a:ext cx="9511651" cy="6879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864959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CustomShape 1"/>
          <p:cNvSpPr/>
          <p:nvPr/>
        </p:nvSpPr>
        <p:spPr>
          <a:xfrm>
            <a:off x="0" y="7315200"/>
            <a:ext cx="10078200" cy="24372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67320" tIns="33840" rIns="67320" bIns="33840" anchor="ctr">
            <a:noAutofit/>
          </a:bodyPr>
          <a:lstStyle/>
          <a:p>
            <a:pPr>
              <a:lnSpc>
                <a:spcPct val="100000"/>
              </a:lnSpc>
              <a:buNone/>
            </a:pPr>
            <a:r>
              <a:rPr lang="en-US" sz="1050" b="0" strike="noStrike" spc="-1" dirty="0">
                <a:solidFill>
                  <a:srgbClr val="FFFFFF"/>
                </a:solidFill>
                <a:latin typeface="Ubuntu"/>
                <a:ea typeface="DejaVu Sans"/>
              </a:rPr>
              <a:t>Using Topic Modeling to Find Most Important Log Lines– </a:t>
            </a:r>
            <a:r>
              <a:rPr lang="en-US" sz="1050" b="0" i="1" strike="noStrike" spc="-1" dirty="0">
                <a:solidFill>
                  <a:srgbClr val="FFFFFF"/>
                </a:solidFill>
                <a:latin typeface="Ubuntu"/>
                <a:ea typeface="DejaVu Sans"/>
              </a:rPr>
              <a:t>Vithor Bertalan and Daniel </a:t>
            </a:r>
            <a:r>
              <a:rPr lang="en-US" sz="1050" b="0" i="1" strike="noStrike" spc="-1" dirty="0" err="1">
                <a:solidFill>
                  <a:srgbClr val="FFFFFF"/>
                </a:solidFill>
                <a:latin typeface="Ubuntu"/>
                <a:ea typeface="DejaVu Sans"/>
              </a:rPr>
              <a:t>Aloise</a:t>
            </a:r>
            <a:endParaRPr lang="en-US" sz="1050" b="0" strike="noStrike" spc="-1" dirty="0">
              <a:latin typeface="Arial"/>
            </a:endParaRPr>
          </a:p>
        </p:txBody>
      </p:sp>
      <p:sp>
        <p:nvSpPr>
          <p:cNvPr id="83" name="CustomShape 2"/>
          <p:cNvSpPr/>
          <p:nvPr/>
        </p:nvSpPr>
        <p:spPr>
          <a:xfrm>
            <a:off x="-9000" y="0"/>
            <a:ext cx="10087200" cy="521640"/>
          </a:xfrm>
          <a:prstGeom prst="rect">
            <a:avLst/>
          </a:prstGeom>
          <a:solidFill>
            <a:schemeClr val="tx1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84" name="CustomShape 4"/>
          <p:cNvSpPr/>
          <p:nvPr/>
        </p:nvSpPr>
        <p:spPr>
          <a:xfrm>
            <a:off x="235440" y="658440"/>
            <a:ext cx="1842742" cy="5230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>
            <a:noAutofit/>
          </a:bodyPr>
          <a:lstStyle/>
          <a:p>
            <a:pPr>
              <a:lnSpc>
                <a:spcPct val="150000"/>
              </a:lnSpc>
              <a:buNone/>
            </a:pPr>
            <a:r>
              <a:rPr lang="fr-FR" sz="2000" b="0" strike="noStrike" spc="-1" dirty="0">
                <a:solidFill>
                  <a:srgbClr val="DC2300"/>
                </a:solidFill>
                <a:latin typeface="Ubuntu"/>
                <a:ea typeface="WenQuanYi Zen Hei Sharp"/>
              </a:rPr>
              <a:t>Step 10</a:t>
            </a:r>
            <a:endParaRPr lang="en-US" sz="2000" b="0" strike="noStrike" spc="-1" dirty="0">
              <a:latin typeface="Arial"/>
            </a:endParaRPr>
          </a:p>
        </p:txBody>
      </p:sp>
      <p:sp>
        <p:nvSpPr>
          <p:cNvPr id="85" name="Line 6"/>
          <p:cNvSpPr/>
          <p:nvPr/>
        </p:nvSpPr>
        <p:spPr>
          <a:xfrm>
            <a:off x="1828800" y="1085400"/>
            <a:ext cx="8250120" cy="360"/>
          </a:xfrm>
          <a:prstGeom prst="line">
            <a:avLst/>
          </a:prstGeom>
          <a:ln w="18360">
            <a:solidFill>
              <a:srgbClr val="DC23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86" name="CustomShape 3"/>
          <p:cNvSpPr/>
          <p:nvPr/>
        </p:nvSpPr>
        <p:spPr>
          <a:xfrm>
            <a:off x="-13320" y="522360"/>
            <a:ext cx="10091520" cy="86760"/>
          </a:xfrm>
          <a:prstGeom prst="rect">
            <a:avLst/>
          </a:prstGeom>
          <a:solidFill>
            <a:srgbClr val="DC2300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87" name="TextBox 1"/>
          <p:cNvSpPr/>
          <p:nvPr/>
        </p:nvSpPr>
        <p:spPr>
          <a:xfrm>
            <a:off x="1214640" y="1962720"/>
            <a:ext cx="7631280" cy="3045534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marL="685800" lvl="1" indent="-343080"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pt-BR" sz="2400" b="0" strike="noStrike" spc="-1" dirty="0" err="1">
                <a:solidFill>
                  <a:srgbClr val="000000"/>
                </a:solidFill>
                <a:latin typeface="Ubuntu"/>
                <a:ea typeface="DejaVu Sans"/>
              </a:rPr>
              <a:t>This</a:t>
            </a:r>
            <a:r>
              <a:rPr lang="pt-BR" sz="2400" b="0" strike="noStrike" spc="-1" dirty="0">
                <a:solidFill>
                  <a:srgbClr val="000000"/>
                </a:solidFill>
                <a:latin typeface="Ubuntu"/>
                <a:ea typeface="DejaVu Sans"/>
              </a:rPr>
              <a:t> </a:t>
            </a:r>
            <a:r>
              <a:rPr lang="pt-BR" sz="2400" b="0" strike="noStrike" spc="-1" dirty="0" err="1">
                <a:solidFill>
                  <a:srgbClr val="000000"/>
                </a:solidFill>
                <a:latin typeface="Ubuntu"/>
                <a:ea typeface="DejaVu Sans"/>
              </a:rPr>
              <a:t>line</a:t>
            </a:r>
            <a:r>
              <a:rPr lang="pt-BR" sz="2400" b="0" strike="noStrike" spc="-1" dirty="0">
                <a:solidFill>
                  <a:srgbClr val="000000"/>
                </a:solidFill>
                <a:latin typeface="Ubuntu"/>
                <a:ea typeface="DejaVu Sans"/>
              </a:rPr>
              <a:t> </a:t>
            </a:r>
            <a:r>
              <a:rPr lang="pt-BR" sz="2400" b="0" strike="noStrike" spc="-1" dirty="0" err="1">
                <a:solidFill>
                  <a:srgbClr val="000000"/>
                </a:solidFill>
                <a:latin typeface="Ubuntu"/>
                <a:ea typeface="DejaVu Sans"/>
              </a:rPr>
              <a:t>if</a:t>
            </a:r>
            <a:r>
              <a:rPr lang="pt-BR" sz="2400" b="0" strike="noStrike" spc="-1" dirty="0">
                <a:solidFill>
                  <a:srgbClr val="000000"/>
                </a:solidFill>
                <a:latin typeface="Ubuntu"/>
                <a:ea typeface="DejaVu Sans"/>
              </a:rPr>
              <a:t> </a:t>
            </a:r>
            <a:r>
              <a:rPr lang="pt-BR" sz="2400" b="0" strike="noStrike" spc="-1" dirty="0" err="1">
                <a:solidFill>
                  <a:srgbClr val="000000"/>
                </a:solidFill>
                <a:latin typeface="Ubuntu"/>
                <a:ea typeface="DejaVu Sans"/>
              </a:rPr>
              <a:t>therefore</a:t>
            </a:r>
            <a:r>
              <a:rPr lang="pt-BR" sz="2400" b="0" strike="noStrike" spc="-1" dirty="0">
                <a:solidFill>
                  <a:srgbClr val="000000"/>
                </a:solidFill>
                <a:latin typeface="Ubuntu"/>
                <a:ea typeface="DejaVu Sans"/>
              </a:rPr>
              <a:t> </a:t>
            </a:r>
            <a:r>
              <a:rPr lang="pt-BR" sz="2400" b="0" strike="noStrike" spc="-1" dirty="0" err="1">
                <a:solidFill>
                  <a:srgbClr val="000000"/>
                </a:solidFill>
                <a:latin typeface="Ubuntu"/>
                <a:ea typeface="DejaVu Sans"/>
              </a:rPr>
              <a:t>chosen</a:t>
            </a:r>
            <a:r>
              <a:rPr lang="pt-BR" sz="2400" b="0" strike="noStrike" spc="-1" dirty="0">
                <a:solidFill>
                  <a:srgbClr val="000000"/>
                </a:solidFill>
                <a:latin typeface="Ubuntu"/>
                <a:ea typeface="DejaVu Sans"/>
              </a:rPr>
              <a:t> as </a:t>
            </a:r>
            <a:r>
              <a:rPr lang="pt-BR" sz="2400" b="0" strike="noStrike" spc="-1" dirty="0" err="1">
                <a:solidFill>
                  <a:srgbClr val="000000"/>
                </a:solidFill>
                <a:latin typeface="Ubuntu"/>
                <a:ea typeface="DejaVu Sans"/>
              </a:rPr>
              <a:t>the</a:t>
            </a:r>
            <a:r>
              <a:rPr lang="pt-BR" sz="2400" b="0" strike="noStrike" spc="-1" dirty="0">
                <a:solidFill>
                  <a:srgbClr val="000000"/>
                </a:solidFill>
                <a:latin typeface="Ubuntu"/>
                <a:ea typeface="DejaVu Sans"/>
              </a:rPr>
              <a:t> </a:t>
            </a:r>
            <a:r>
              <a:rPr lang="pt-BR" sz="2400" b="0" strike="noStrike" spc="-1" dirty="0" err="1">
                <a:solidFill>
                  <a:srgbClr val="000000"/>
                </a:solidFill>
                <a:latin typeface="Ubuntu"/>
                <a:ea typeface="DejaVu Sans"/>
              </a:rPr>
              <a:t>most</a:t>
            </a:r>
            <a:r>
              <a:rPr lang="pt-BR" sz="2400" b="0" strike="noStrike" spc="-1" dirty="0">
                <a:solidFill>
                  <a:srgbClr val="000000"/>
                </a:solidFill>
                <a:latin typeface="Ubuntu"/>
                <a:ea typeface="DejaVu Sans"/>
              </a:rPr>
              <a:t> </a:t>
            </a:r>
            <a:r>
              <a:rPr lang="pt-BR" sz="2400" b="0" strike="noStrike" spc="-1" dirty="0" err="1">
                <a:solidFill>
                  <a:srgbClr val="000000"/>
                </a:solidFill>
                <a:latin typeface="Ubuntu"/>
                <a:ea typeface="DejaVu Sans"/>
              </a:rPr>
              <a:t>significant</a:t>
            </a:r>
            <a:r>
              <a:rPr lang="pt-BR" sz="2400" b="0" strike="noStrike" spc="-1" dirty="0">
                <a:solidFill>
                  <a:srgbClr val="000000"/>
                </a:solidFill>
                <a:latin typeface="Ubuntu"/>
                <a:ea typeface="DejaVu Sans"/>
              </a:rPr>
              <a:t> </a:t>
            </a:r>
            <a:r>
              <a:rPr lang="pt-BR" sz="2400" b="0" strike="noStrike" spc="-1" dirty="0" err="1">
                <a:solidFill>
                  <a:srgbClr val="000000"/>
                </a:solidFill>
                <a:latin typeface="Ubuntu"/>
                <a:ea typeface="DejaVu Sans"/>
              </a:rPr>
              <a:t>of</a:t>
            </a:r>
            <a:r>
              <a:rPr lang="pt-BR" sz="2400" b="0" strike="noStrike" spc="-1" dirty="0">
                <a:solidFill>
                  <a:srgbClr val="000000"/>
                </a:solidFill>
                <a:latin typeface="Ubuntu"/>
                <a:ea typeface="DejaVu Sans"/>
              </a:rPr>
              <a:t> </a:t>
            </a:r>
            <a:r>
              <a:rPr lang="pt-BR" sz="2400" b="0" strike="noStrike" spc="-1" dirty="0" err="1">
                <a:solidFill>
                  <a:srgbClr val="000000"/>
                </a:solidFill>
                <a:latin typeface="Ubuntu"/>
                <a:ea typeface="DejaVu Sans"/>
              </a:rPr>
              <a:t>the</a:t>
            </a:r>
            <a:r>
              <a:rPr lang="pt-BR" sz="2400" b="0" strike="noStrike" spc="-1" dirty="0">
                <a:solidFill>
                  <a:srgbClr val="000000"/>
                </a:solidFill>
                <a:latin typeface="Ubuntu"/>
                <a:ea typeface="DejaVu Sans"/>
              </a:rPr>
              <a:t> cluster. </a:t>
            </a:r>
          </a:p>
          <a:p>
            <a:pPr marL="685800" lvl="1" indent="-343080"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endParaRPr lang="pt-BR" sz="2400" spc="-1" dirty="0">
              <a:solidFill>
                <a:srgbClr val="000000"/>
              </a:solidFill>
              <a:latin typeface="Ubuntu"/>
            </a:endParaRPr>
          </a:p>
          <a:p>
            <a:pPr marL="685800" lvl="1" indent="-343080"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pt-BR" sz="2400" b="0" strike="noStrike" spc="-1" dirty="0" err="1">
                <a:solidFill>
                  <a:srgbClr val="000000"/>
                </a:solidFill>
                <a:latin typeface="Ubuntu"/>
              </a:rPr>
              <a:t>Current</a:t>
            </a:r>
            <a:r>
              <a:rPr lang="pt-BR" sz="2400" b="0" strike="noStrike" spc="-1" dirty="0">
                <a:solidFill>
                  <a:srgbClr val="000000"/>
                </a:solidFill>
                <a:latin typeface="Ubuntu"/>
              </a:rPr>
              <a:t> </a:t>
            </a:r>
            <a:r>
              <a:rPr lang="pt-BR" sz="2400" b="0" strike="noStrike" spc="-1" dirty="0" err="1">
                <a:solidFill>
                  <a:srgbClr val="000000"/>
                </a:solidFill>
                <a:latin typeface="Ubuntu"/>
              </a:rPr>
              <a:t>work</a:t>
            </a:r>
            <a:r>
              <a:rPr lang="pt-BR" sz="2400" b="0" strike="noStrike" spc="-1" dirty="0">
                <a:solidFill>
                  <a:srgbClr val="000000"/>
                </a:solidFill>
                <a:latin typeface="Ubuntu"/>
              </a:rPr>
              <a:t> </a:t>
            </a:r>
            <a:r>
              <a:rPr lang="pt-BR" sz="2400" b="0" strike="noStrike" spc="-1" dirty="0" err="1">
                <a:solidFill>
                  <a:srgbClr val="000000"/>
                </a:solidFill>
                <a:latin typeface="Ubuntu"/>
              </a:rPr>
              <a:t>on</a:t>
            </a:r>
            <a:r>
              <a:rPr lang="pt-BR" sz="2400" b="0" strike="noStrike" spc="-1" dirty="0">
                <a:solidFill>
                  <a:srgbClr val="000000"/>
                </a:solidFill>
                <a:latin typeface="Ubuntu"/>
              </a:rPr>
              <a:t> </a:t>
            </a:r>
            <a:r>
              <a:rPr lang="pt-BR" sz="2400" b="0" strike="noStrike" spc="-1" dirty="0" err="1">
                <a:solidFill>
                  <a:srgbClr val="000000"/>
                </a:solidFill>
                <a:latin typeface="Ubuntu"/>
              </a:rPr>
              <a:t>the</a:t>
            </a:r>
            <a:r>
              <a:rPr lang="pt-BR" sz="2400" b="0" strike="noStrike" spc="-1" dirty="0">
                <a:solidFill>
                  <a:srgbClr val="000000"/>
                </a:solidFill>
                <a:latin typeface="Ubuntu"/>
              </a:rPr>
              <a:t> feedback </a:t>
            </a:r>
            <a:r>
              <a:rPr lang="pt-BR" sz="2400" b="0" strike="noStrike" spc="-1" dirty="0" err="1">
                <a:solidFill>
                  <a:srgbClr val="000000"/>
                </a:solidFill>
                <a:latin typeface="Ubuntu"/>
              </a:rPr>
              <a:t>on</a:t>
            </a:r>
            <a:r>
              <a:rPr lang="pt-BR" sz="2400" b="0" strike="noStrike" spc="-1" dirty="0">
                <a:solidFill>
                  <a:srgbClr val="000000"/>
                </a:solidFill>
                <a:latin typeface="Ubuntu"/>
              </a:rPr>
              <a:t> </a:t>
            </a:r>
            <a:r>
              <a:rPr lang="pt-BR" sz="2400" b="0" strike="noStrike" spc="-1" dirty="0" err="1">
                <a:solidFill>
                  <a:srgbClr val="000000"/>
                </a:solidFill>
                <a:latin typeface="Ubuntu"/>
              </a:rPr>
              <a:t>clustering</a:t>
            </a:r>
            <a:r>
              <a:rPr lang="pt-BR" sz="2400" b="0" strike="noStrike" spc="-1" dirty="0">
                <a:solidFill>
                  <a:srgbClr val="000000"/>
                </a:solidFill>
                <a:latin typeface="Ubuntu"/>
              </a:rPr>
              <a:t>, </a:t>
            </a:r>
            <a:r>
              <a:rPr lang="pt-BR" sz="2400" b="0" strike="noStrike" spc="-1" dirty="0" err="1">
                <a:solidFill>
                  <a:srgbClr val="000000"/>
                </a:solidFill>
                <a:latin typeface="Ubuntu"/>
              </a:rPr>
              <a:t>and</a:t>
            </a:r>
            <a:r>
              <a:rPr lang="pt-BR" sz="2400" b="0" strike="noStrike" spc="-1" dirty="0">
                <a:solidFill>
                  <a:srgbClr val="000000"/>
                </a:solidFill>
                <a:latin typeface="Ubuntu"/>
              </a:rPr>
              <a:t> </a:t>
            </a:r>
            <a:r>
              <a:rPr lang="pt-BR" sz="2400" b="0" strike="noStrike" spc="-1" dirty="0" err="1">
                <a:solidFill>
                  <a:srgbClr val="000000"/>
                </a:solidFill>
                <a:latin typeface="Ubuntu"/>
              </a:rPr>
              <a:t>creating</a:t>
            </a:r>
            <a:r>
              <a:rPr lang="pt-BR" sz="2400" b="0" strike="noStrike" spc="-1" dirty="0">
                <a:solidFill>
                  <a:srgbClr val="000000"/>
                </a:solidFill>
                <a:latin typeface="Ubuntu"/>
              </a:rPr>
              <a:t> </a:t>
            </a:r>
            <a:r>
              <a:rPr lang="pt-BR" sz="2400" b="0" strike="noStrike" spc="-1" dirty="0" err="1">
                <a:solidFill>
                  <a:srgbClr val="000000"/>
                </a:solidFill>
                <a:latin typeface="Ubuntu"/>
              </a:rPr>
              <a:t>metrics</a:t>
            </a:r>
            <a:r>
              <a:rPr lang="pt-BR" sz="2400" b="0" strike="noStrike" spc="-1" dirty="0">
                <a:solidFill>
                  <a:srgbClr val="000000"/>
                </a:solidFill>
                <a:latin typeface="Ubuntu"/>
              </a:rPr>
              <a:t> </a:t>
            </a:r>
            <a:r>
              <a:rPr lang="pt-BR" sz="2400" b="0" strike="noStrike" spc="-1" dirty="0" err="1">
                <a:solidFill>
                  <a:srgbClr val="000000"/>
                </a:solidFill>
                <a:latin typeface="Ubuntu"/>
              </a:rPr>
              <a:t>to</a:t>
            </a:r>
            <a:r>
              <a:rPr lang="pt-BR" sz="2400" b="0" strike="noStrike" spc="-1" dirty="0">
                <a:solidFill>
                  <a:srgbClr val="000000"/>
                </a:solidFill>
                <a:latin typeface="Ubuntu"/>
              </a:rPr>
              <a:t> </a:t>
            </a:r>
            <a:r>
              <a:rPr lang="pt-BR" sz="2400" b="0" strike="noStrike" spc="-1" dirty="0" err="1">
                <a:solidFill>
                  <a:srgbClr val="000000"/>
                </a:solidFill>
                <a:latin typeface="Ubuntu"/>
              </a:rPr>
              <a:t>evaluate</a:t>
            </a:r>
            <a:r>
              <a:rPr lang="pt-BR" sz="2400" b="0" strike="noStrike" spc="-1" dirty="0">
                <a:solidFill>
                  <a:srgbClr val="000000"/>
                </a:solidFill>
                <a:latin typeface="Ubuntu"/>
              </a:rPr>
              <a:t> </a:t>
            </a:r>
            <a:r>
              <a:rPr lang="pt-BR" sz="2400" b="0" strike="noStrike" spc="-1" dirty="0" err="1">
                <a:solidFill>
                  <a:srgbClr val="000000"/>
                </a:solidFill>
                <a:latin typeface="Ubuntu"/>
              </a:rPr>
              <a:t>the</a:t>
            </a:r>
            <a:r>
              <a:rPr lang="pt-BR" sz="2400" b="0" strike="noStrike" spc="-1" dirty="0">
                <a:solidFill>
                  <a:srgbClr val="000000"/>
                </a:solidFill>
                <a:latin typeface="Ubuntu"/>
              </a:rPr>
              <a:t> </a:t>
            </a:r>
            <a:r>
              <a:rPr lang="pt-BR" sz="2400" b="0" strike="noStrike" spc="-1" dirty="0" err="1">
                <a:solidFill>
                  <a:srgbClr val="000000"/>
                </a:solidFill>
                <a:latin typeface="Ubuntu"/>
              </a:rPr>
              <a:t>method</a:t>
            </a:r>
            <a:r>
              <a:rPr lang="pt-BR" sz="2400" b="0" strike="noStrike" spc="-1" dirty="0">
                <a:solidFill>
                  <a:srgbClr val="000000"/>
                </a:solidFill>
                <a:latin typeface="Ubuntu"/>
              </a:rPr>
              <a:t> in </a:t>
            </a:r>
            <a:r>
              <a:rPr lang="pt-BR" sz="2400" b="0" strike="noStrike" spc="-1" dirty="0" err="1">
                <a:solidFill>
                  <a:srgbClr val="000000"/>
                </a:solidFill>
                <a:latin typeface="Ubuntu"/>
              </a:rPr>
              <a:t>the</a:t>
            </a:r>
            <a:r>
              <a:rPr lang="pt-BR" sz="2400" b="0" strike="noStrike" spc="-1" dirty="0">
                <a:solidFill>
                  <a:srgbClr val="000000"/>
                </a:solidFill>
                <a:latin typeface="Ubuntu"/>
              </a:rPr>
              <a:t> </a:t>
            </a:r>
            <a:r>
              <a:rPr lang="pt-BR" sz="2400" b="0" strike="noStrike" spc="-1" dirty="0" err="1">
                <a:solidFill>
                  <a:srgbClr val="000000"/>
                </a:solidFill>
                <a:latin typeface="Ubuntu"/>
              </a:rPr>
              <a:t>field</a:t>
            </a:r>
            <a:r>
              <a:rPr lang="pt-BR" sz="2400" b="0" strike="noStrike" spc="-1" dirty="0">
                <a:solidFill>
                  <a:srgbClr val="000000"/>
                </a:solidFill>
                <a:latin typeface="Ubuntu"/>
              </a:rPr>
              <a:t> </a:t>
            </a:r>
            <a:r>
              <a:rPr lang="pt-BR" sz="2400" b="0" strike="noStrike" spc="-1" dirty="0" err="1">
                <a:solidFill>
                  <a:srgbClr val="000000"/>
                </a:solidFill>
                <a:latin typeface="Ubuntu"/>
              </a:rPr>
              <a:t>of</a:t>
            </a:r>
            <a:r>
              <a:rPr lang="pt-BR" sz="2400" b="0" strike="noStrike" spc="-1" dirty="0">
                <a:solidFill>
                  <a:srgbClr val="000000"/>
                </a:solidFill>
                <a:latin typeface="Ubuntu"/>
              </a:rPr>
              <a:t> Log </a:t>
            </a:r>
            <a:r>
              <a:rPr lang="pt-BR" sz="2400" b="0" strike="noStrike" spc="-1" dirty="0" err="1">
                <a:solidFill>
                  <a:srgbClr val="000000"/>
                </a:solidFill>
                <a:latin typeface="Ubuntu"/>
              </a:rPr>
              <a:t>Summarization</a:t>
            </a:r>
            <a:r>
              <a:rPr lang="pt-BR" sz="2400" b="0" strike="noStrike" spc="-1" dirty="0">
                <a:solidFill>
                  <a:srgbClr val="000000"/>
                </a:solidFill>
                <a:latin typeface="Ubuntu"/>
              </a:rPr>
              <a:t>. </a:t>
            </a:r>
            <a:endParaRPr lang="en-US" sz="2400" b="0" strike="noStrike" spc="-1" dirty="0">
              <a:latin typeface="Arial"/>
            </a:endParaRPr>
          </a:p>
          <a:p>
            <a:pPr marL="685800" lvl="1" indent="-34308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endParaRPr lang="pt-BR" sz="2400" spc="-1" dirty="0">
              <a:solidFill>
                <a:srgbClr val="000000"/>
              </a:solidFill>
              <a:latin typeface="Ubuntu"/>
            </a:endParaRPr>
          </a:p>
          <a:p>
            <a:pPr marL="685800" lvl="1" indent="-34308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endParaRPr lang="en-US" sz="2400" b="0" strike="noStrike" spc="-1" dirty="0">
              <a:latin typeface="Arial"/>
            </a:endParaRPr>
          </a:p>
        </p:txBody>
      </p:sp>
      <p:sp>
        <p:nvSpPr>
          <p:cNvPr id="88" name="CustomShape 4"/>
          <p:cNvSpPr/>
          <p:nvPr/>
        </p:nvSpPr>
        <p:spPr>
          <a:xfrm>
            <a:off x="213120" y="27720"/>
            <a:ext cx="2553480" cy="3920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>
            <a:noAutofit/>
          </a:bodyPr>
          <a:lstStyle/>
          <a:p>
            <a:pPr>
              <a:lnSpc>
                <a:spcPct val="150000"/>
              </a:lnSpc>
              <a:buNone/>
            </a:pPr>
            <a:r>
              <a:rPr lang="fr-FR" sz="1600" b="1" strike="noStrike" spc="-1">
                <a:solidFill>
                  <a:srgbClr val="FFFFFF"/>
                </a:solidFill>
                <a:latin typeface="Calibri"/>
                <a:ea typeface="WenQuanYi Zen Hei Sharp"/>
              </a:rPr>
              <a:t>POLYTECHNIQUE</a:t>
            </a:r>
            <a:r>
              <a:rPr lang="fr-FR" sz="1600" b="0" strike="noStrike" spc="-1">
                <a:solidFill>
                  <a:srgbClr val="FFFFFF"/>
                </a:solidFill>
                <a:latin typeface="Calibri"/>
                <a:ea typeface="WenQuanYi Zen Hei Sharp"/>
              </a:rPr>
              <a:t> MONTRÉAL</a:t>
            </a:r>
            <a:endParaRPr lang="en-US" sz="1600" b="0" strike="noStrike" spc="-1">
              <a:latin typeface="Arial"/>
            </a:endParaRPr>
          </a:p>
        </p:txBody>
      </p:sp>
      <p:sp>
        <p:nvSpPr>
          <p:cNvPr id="89" name="Espace réservé du numéro de diapositive 1"/>
          <p:cNvSpPr/>
          <p:nvPr/>
        </p:nvSpPr>
        <p:spPr>
          <a:xfrm>
            <a:off x="7145640" y="7315200"/>
            <a:ext cx="2932560" cy="2437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68400" tIns="34200" rIns="68400" bIns="34200" anchor="ctr">
            <a:noAutofit/>
          </a:bodyPr>
          <a:lstStyle/>
          <a:p>
            <a:pPr algn="r">
              <a:lnSpc>
                <a:spcPct val="100000"/>
              </a:lnSpc>
              <a:buNone/>
            </a:pPr>
            <a:fld id="{01882EEB-13F5-41EC-A6C1-7834727FD010}" type="slidenum">
              <a:rPr lang="fr-FR" sz="1050" b="1" strike="noStrike" spc="-1" smtClean="0">
                <a:solidFill>
                  <a:srgbClr val="FFFFFF"/>
                </a:solidFill>
                <a:latin typeface="Ubuntu"/>
                <a:ea typeface="DejaVu Sans"/>
              </a:rPr>
              <a:t>19</a:t>
            </a:fld>
            <a:r>
              <a:rPr lang="fr-FR" sz="1050" b="0" strike="noStrike" spc="-1" dirty="0">
                <a:solidFill>
                  <a:srgbClr val="FFFFFF"/>
                </a:solidFill>
                <a:latin typeface="Ubuntu"/>
                <a:ea typeface="DejaVu Sans"/>
              </a:rPr>
              <a:t>/21</a:t>
            </a:r>
            <a:r>
              <a:rPr lang="fr-FR" sz="1050" b="1" strike="noStrike" spc="-1" dirty="0">
                <a:solidFill>
                  <a:srgbClr val="FFFFFF"/>
                </a:solidFill>
                <a:latin typeface="Ubuntu"/>
                <a:ea typeface="DejaVu Sans"/>
              </a:rPr>
              <a:t> </a:t>
            </a:r>
            <a:r>
              <a:rPr lang="fr-FR" sz="1050" b="0" strike="noStrike" spc="-1" dirty="0">
                <a:solidFill>
                  <a:srgbClr val="FFFFFF"/>
                </a:solidFill>
                <a:latin typeface="Ubuntu"/>
                <a:ea typeface="DejaVu Sans"/>
              </a:rPr>
              <a:t>–</a:t>
            </a:r>
            <a:r>
              <a:rPr lang="fr-FR" sz="1050" b="1" strike="noStrike" spc="-1" dirty="0">
                <a:solidFill>
                  <a:srgbClr val="FFFFFF"/>
                </a:solidFill>
                <a:latin typeface="Ubuntu"/>
                <a:ea typeface="DejaVu Sans"/>
              </a:rPr>
              <a:t> dorsal.polymtl.ca</a:t>
            </a:r>
            <a:endParaRPr lang="en-US" sz="1050" b="0" strike="noStrike" spc="-1" dirty="0">
              <a:latin typeface="Arial"/>
            </a:endParaRPr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5B619045-FF4F-00DB-220E-7982587079F4}"/>
              </a:ext>
            </a:extLst>
          </p:cNvPr>
          <p:cNvSpPr>
            <a:spLocks noGrp="1"/>
          </p:cNvSpPr>
          <p:nvPr>
            <p:ph type="ftr" idx="1"/>
          </p:nvPr>
        </p:nvSpPr>
        <p:spPr>
          <a:xfrm>
            <a:off x="841663" y="6109855"/>
            <a:ext cx="8156863" cy="1298585"/>
          </a:xfrm>
        </p:spPr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0309162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CustomShape 1"/>
          <p:cNvSpPr/>
          <p:nvPr/>
        </p:nvSpPr>
        <p:spPr>
          <a:xfrm>
            <a:off x="0" y="7315200"/>
            <a:ext cx="10078200" cy="24372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67320" tIns="33840" rIns="67320" bIns="33840" anchor="ctr">
            <a:noAutofit/>
          </a:bodyPr>
          <a:lstStyle/>
          <a:p>
            <a:pPr>
              <a:lnSpc>
                <a:spcPct val="100000"/>
              </a:lnSpc>
              <a:buNone/>
            </a:pPr>
            <a:r>
              <a:rPr lang="en-US" sz="1050" b="0" strike="noStrike" spc="-1" dirty="0">
                <a:solidFill>
                  <a:srgbClr val="FFFFFF"/>
                </a:solidFill>
                <a:latin typeface="Ubuntu"/>
                <a:ea typeface="DejaVu Sans"/>
              </a:rPr>
              <a:t>Using Topic Modeling to Find Most Important Log Lines– </a:t>
            </a:r>
            <a:r>
              <a:rPr lang="en-US" sz="1050" b="0" i="1" strike="noStrike" spc="-1" dirty="0">
                <a:solidFill>
                  <a:srgbClr val="FFFFFF"/>
                </a:solidFill>
                <a:latin typeface="Ubuntu"/>
                <a:ea typeface="DejaVu Sans"/>
              </a:rPr>
              <a:t>Vithor Bertalan and Daniel </a:t>
            </a:r>
            <a:r>
              <a:rPr lang="en-US" sz="1050" b="0" i="1" strike="noStrike" spc="-1" dirty="0" err="1">
                <a:solidFill>
                  <a:srgbClr val="FFFFFF"/>
                </a:solidFill>
                <a:latin typeface="Ubuntu"/>
                <a:ea typeface="DejaVu Sans"/>
              </a:rPr>
              <a:t>Aloise</a:t>
            </a:r>
            <a:endParaRPr lang="en-US" sz="1050" b="0" strike="noStrike" spc="-1" dirty="0">
              <a:latin typeface="Arial"/>
            </a:endParaRPr>
          </a:p>
        </p:txBody>
      </p:sp>
      <p:sp>
        <p:nvSpPr>
          <p:cNvPr id="83" name="CustomShape 2"/>
          <p:cNvSpPr/>
          <p:nvPr/>
        </p:nvSpPr>
        <p:spPr>
          <a:xfrm>
            <a:off x="-9000" y="0"/>
            <a:ext cx="10087200" cy="521640"/>
          </a:xfrm>
          <a:prstGeom prst="rect">
            <a:avLst/>
          </a:prstGeom>
          <a:solidFill>
            <a:schemeClr val="tx1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84" name="CustomShape 4"/>
          <p:cNvSpPr/>
          <p:nvPr/>
        </p:nvSpPr>
        <p:spPr>
          <a:xfrm>
            <a:off x="235440" y="658440"/>
            <a:ext cx="1842742" cy="5230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>
            <a:noAutofit/>
          </a:bodyPr>
          <a:lstStyle/>
          <a:p>
            <a:pPr>
              <a:lnSpc>
                <a:spcPct val="150000"/>
              </a:lnSpc>
              <a:buNone/>
            </a:pPr>
            <a:r>
              <a:rPr lang="fr-FR" sz="2000" spc="-1" dirty="0">
                <a:solidFill>
                  <a:srgbClr val="DC2300"/>
                </a:solidFill>
                <a:latin typeface="Ubuntu"/>
              </a:rPr>
              <a:t>Research Parts</a:t>
            </a:r>
            <a:endParaRPr lang="en-US" sz="2000" b="0" strike="noStrike" spc="-1" dirty="0">
              <a:latin typeface="Arial"/>
            </a:endParaRPr>
          </a:p>
        </p:txBody>
      </p:sp>
      <p:sp>
        <p:nvSpPr>
          <p:cNvPr id="85" name="Line 6"/>
          <p:cNvSpPr/>
          <p:nvPr/>
        </p:nvSpPr>
        <p:spPr>
          <a:xfrm>
            <a:off x="1828800" y="1085400"/>
            <a:ext cx="8250120" cy="360"/>
          </a:xfrm>
          <a:prstGeom prst="line">
            <a:avLst/>
          </a:prstGeom>
          <a:ln w="18360">
            <a:solidFill>
              <a:srgbClr val="DC23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86" name="CustomShape 3"/>
          <p:cNvSpPr/>
          <p:nvPr/>
        </p:nvSpPr>
        <p:spPr>
          <a:xfrm>
            <a:off x="-13320" y="522360"/>
            <a:ext cx="10091520" cy="86760"/>
          </a:xfrm>
          <a:prstGeom prst="rect">
            <a:avLst/>
          </a:prstGeom>
          <a:solidFill>
            <a:srgbClr val="DC2300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87" name="TextBox 1"/>
          <p:cNvSpPr/>
          <p:nvPr/>
        </p:nvSpPr>
        <p:spPr>
          <a:xfrm>
            <a:off x="1214640" y="1962720"/>
            <a:ext cx="7631280" cy="415353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marL="685800" lvl="1" indent="-343080"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pt-BR" sz="2400" b="0" strike="noStrike" spc="-1" dirty="0" err="1">
                <a:solidFill>
                  <a:srgbClr val="000000"/>
                </a:solidFill>
                <a:latin typeface="Ubuntu"/>
                <a:ea typeface="DejaVu Sans"/>
              </a:rPr>
              <a:t>First</a:t>
            </a:r>
            <a:r>
              <a:rPr lang="pt-BR" sz="2400" b="0" strike="noStrike" spc="-1" dirty="0">
                <a:solidFill>
                  <a:srgbClr val="000000"/>
                </a:solidFill>
                <a:latin typeface="Ubuntu"/>
                <a:ea typeface="DejaVu Sans"/>
              </a:rPr>
              <a:t> </a:t>
            </a:r>
            <a:r>
              <a:rPr lang="pt-BR" sz="2400" b="0" strike="noStrike" spc="-1" dirty="0" err="1">
                <a:solidFill>
                  <a:srgbClr val="000000"/>
                </a:solidFill>
                <a:latin typeface="Ubuntu"/>
                <a:ea typeface="DejaVu Sans"/>
              </a:rPr>
              <a:t>step</a:t>
            </a:r>
            <a:r>
              <a:rPr lang="pt-BR" sz="2400" b="0" strike="noStrike" spc="-1" dirty="0">
                <a:solidFill>
                  <a:srgbClr val="000000"/>
                </a:solidFill>
                <a:latin typeface="Ubuntu"/>
                <a:ea typeface="DejaVu Sans"/>
              </a:rPr>
              <a:t>: Build log parser </a:t>
            </a:r>
            <a:r>
              <a:rPr lang="pt-BR" sz="2400" b="0" strike="noStrike" spc="-1" dirty="0" err="1">
                <a:solidFill>
                  <a:srgbClr val="000000"/>
                </a:solidFill>
                <a:latin typeface="Ubuntu"/>
                <a:ea typeface="DejaVu Sans"/>
              </a:rPr>
              <a:t>using</a:t>
            </a:r>
            <a:r>
              <a:rPr lang="pt-BR" sz="2400" b="0" strike="noStrike" spc="-1" dirty="0">
                <a:solidFill>
                  <a:srgbClr val="000000"/>
                </a:solidFill>
                <a:latin typeface="Ubuntu"/>
                <a:ea typeface="DejaVu Sans"/>
              </a:rPr>
              <a:t> </a:t>
            </a:r>
            <a:r>
              <a:rPr lang="pt-BR" sz="2400" b="0" strike="noStrike" spc="-1" dirty="0" err="1">
                <a:solidFill>
                  <a:srgbClr val="000000"/>
                </a:solidFill>
                <a:latin typeface="Ubuntu"/>
                <a:ea typeface="DejaVu Sans"/>
              </a:rPr>
              <a:t>the</a:t>
            </a:r>
            <a:r>
              <a:rPr lang="pt-BR" sz="2400" b="0" strike="noStrike" spc="-1" dirty="0">
                <a:solidFill>
                  <a:srgbClr val="000000"/>
                </a:solidFill>
                <a:latin typeface="Ubuntu"/>
                <a:ea typeface="DejaVu Sans"/>
              </a:rPr>
              <a:t> </a:t>
            </a:r>
            <a:r>
              <a:rPr lang="pt-BR" sz="2400" b="0" strike="noStrike" spc="-1" dirty="0" err="1">
                <a:solidFill>
                  <a:srgbClr val="000000"/>
                </a:solidFill>
                <a:latin typeface="Ubuntu"/>
                <a:ea typeface="DejaVu Sans"/>
              </a:rPr>
              <a:t>whole</a:t>
            </a:r>
            <a:r>
              <a:rPr lang="pt-BR" sz="2400" b="0" strike="noStrike" spc="-1" dirty="0">
                <a:solidFill>
                  <a:srgbClr val="000000"/>
                </a:solidFill>
                <a:latin typeface="Ubuntu"/>
                <a:ea typeface="DejaVu Sans"/>
              </a:rPr>
              <a:t> </a:t>
            </a:r>
            <a:r>
              <a:rPr lang="pt-BR" sz="2400" b="0" strike="noStrike" spc="-1" dirty="0" err="1">
                <a:solidFill>
                  <a:srgbClr val="000000"/>
                </a:solidFill>
                <a:latin typeface="Ubuntu"/>
                <a:ea typeface="DejaVu Sans"/>
              </a:rPr>
              <a:t>text</a:t>
            </a:r>
            <a:endParaRPr lang="pt-BR" sz="2400" b="0" strike="noStrike" spc="-1" dirty="0">
              <a:solidFill>
                <a:srgbClr val="000000"/>
              </a:solidFill>
              <a:latin typeface="Ubuntu"/>
              <a:ea typeface="DejaVu Sans"/>
            </a:endParaRPr>
          </a:p>
          <a:p>
            <a:pPr marL="685800" lvl="1" indent="-343080"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endParaRPr lang="pt-BR" sz="2400" i="1" spc="-1" dirty="0">
              <a:solidFill>
                <a:srgbClr val="000000"/>
              </a:solidFill>
              <a:latin typeface="Ubuntu"/>
              <a:ea typeface="DejaVu Sans"/>
            </a:endParaRPr>
          </a:p>
          <a:p>
            <a:pPr marL="342720" lvl="1" algn="just">
              <a:lnSpc>
                <a:spcPct val="100000"/>
              </a:lnSpc>
              <a:buClr>
                <a:srgbClr val="000000"/>
              </a:buClr>
            </a:pPr>
            <a:r>
              <a:rPr lang="pt-BR" sz="2400" i="1" spc="-1" dirty="0">
                <a:solidFill>
                  <a:srgbClr val="000000"/>
                </a:solidFill>
                <a:latin typeface="Ubuntu"/>
                <a:ea typeface="DejaVu Sans"/>
              </a:rPr>
              <a:t>	</a:t>
            </a:r>
            <a:r>
              <a:rPr lang="pt-BR" sz="2400" i="1" spc="-1" dirty="0" err="1">
                <a:solidFill>
                  <a:srgbClr val="000000"/>
                </a:solidFill>
                <a:latin typeface="Ubuntu"/>
                <a:ea typeface="DejaVu Sans"/>
              </a:rPr>
              <a:t>Results</a:t>
            </a:r>
            <a:r>
              <a:rPr lang="pt-BR" sz="2400" i="1" spc="-1" dirty="0">
                <a:solidFill>
                  <a:srgbClr val="000000"/>
                </a:solidFill>
                <a:latin typeface="Ubuntu"/>
                <a:ea typeface="DejaVu Sans"/>
              </a:rPr>
              <a:t> </a:t>
            </a:r>
            <a:r>
              <a:rPr lang="pt-BR" sz="2400" i="1" spc="-1" dirty="0" err="1">
                <a:solidFill>
                  <a:srgbClr val="000000"/>
                </a:solidFill>
                <a:latin typeface="Ubuntu"/>
                <a:ea typeface="DejaVu Sans"/>
              </a:rPr>
              <a:t>published</a:t>
            </a:r>
            <a:r>
              <a:rPr lang="pt-BR" sz="2400" i="1" spc="-1" dirty="0">
                <a:solidFill>
                  <a:srgbClr val="000000"/>
                </a:solidFill>
                <a:latin typeface="Ubuntu"/>
                <a:ea typeface="DejaVu Sans"/>
              </a:rPr>
              <a:t> in </a:t>
            </a:r>
            <a:endParaRPr lang="pt-BR" sz="2400" spc="-1" dirty="0">
              <a:solidFill>
                <a:srgbClr val="000000"/>
              </a:solidFill>
              <a:latin typeface="Ubuntu"/>
              <a:ea typeface="DejaVu Sans"/>
            </a:endParaRPr>
          </a:p>
          <a:p>
            <a:pPr marL="685800" lvl="1" indent="-343080"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endParaRPr lang="pt-BR" sz="2400" spc="-1" dirty="0">
              <a:solidFill>
                <a:srgbClr val="000000"/>
              </a:solidFill>
              <a:latin typeface="Ubuntu"/>
              <a:ea typeface="DejaVu Sans"/>
            </a:endParaRPr>
          </a:p>
          <a:p>
            <a:pPr marL="685800" lvl="1" indent="-343080"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endParaRPr lang="pt-BR" sz="2400" spc="-1" dirty="0">
              <a:solidFill>
                <a:srgbClr val="000000"/>
              </a:solidFill>
              <a:latin typeface="Ubuntu"/>
              <a:ea typeface="DejaVu Sans"/>
            </a:endParaRPr>
          </a:p>
          <a:p>
            <a:pPr marL="685800" lvl="1" indent="-343080"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pt-BR" sz="2400" b="0" strike="noStrike" spc="-1" dirty="0" err="1">
                <a:solidFill>
                  <a:srgbClr val="000000"/>
                </a:solidFill>
                <a:latin typeface="Ubuntu"/>
                <a:ea typeface="DejaVu Sans"/>
              </a:rPr>
              <a:t>Second</a:t>
            </a:r>
            <a:r>
              <a:rPr lang="pt-BR" sz="2400" b="0" strike="noStrike" spc="-1" dirty="0">
                <a:solidFill>
                  <a:srgbClr val="000000"/>
                </a:solidFill>
                <a:latin typeface="Ubuntu"/>
                <a:ea typeface="DejaVu Sans"/>
              </a:rPr>
              <a:t> </a:t>
            </a:r>
            <a:r>
              <a:rPr lang="pt-BR" sz="2400" b="0" strike="noStrike" spc="-1" dirty="0" err="1">
                <a:solidFill>
                  <a:srgbClr val="000000"/>
                </a:solidFill>
                <a:latin typeface="Ubuntu"/>
                <a:ea typeface="DejaVu Sans"/>
              </a:rPr>
              <a:t>step</a:t>
            </a:r>
            <a:r>
              <a:rPr lang="pt-BR" sz="2400" b="0" strike="noStrike" spc="-1" dirty="0">
                <a:solidFill>
                  <a:srgbClr val="000000"/>
                </a:solidFill>
                <a:latin typeface="Ubuntu"/>
                <a:ea typeface="DejaVu Sans"/>
              </a:rPr>
              <a:t>: </a:t>
            </a:r>
            <a:r>
              <a:rPr lang="pt-BR" sz="2400" b="0" strike="noStrike" spc="-1" dirty="0" err="1">
                <a:solidFill>
                  <a:srgbClr val="000000"/>
                </a:solidFill>
                <a:latin typeface="Ubuntu"/>
                <a:ea typeface="DejaVu Sans"/>
              </a:rPr>
              <a:t>Finding</a:t>
            </a:r>
            <a:r>
              <a:rPr lang="pt-BR" sz="2400" b="0" strike="noStrike" spc="-1" dirty="0">
                <a:solidFill>
                  <a:srgbClr val="000000"/>
                </a:solidFill>
                <a:latin typeface="Ubuntu"/>
                <a:ea typeface="DejaVu Sans"/>
              </a:rPr>
              <a:t> </a:t>
            </a:r>
            <a:r>
              <a:rPr lang="pt-BR" sz="2400" b="0" strike="noStrike" spc="-1" dirty="0" err="1">
                <a:solidFill>
                  <a:srgbClr val="000000"/>
                </a:solidFill>
                <a:latin typeface="Ubuntu"/>
                <a:ea typeface="DejaVu Sans"/>
              </a:rPr>
              <a:t>import</a:t>
            </a:r>
            <a:r>
              <a:rPr lang="pt-BR" sz="2400" b="0" strike="noStrike" spc="-1" dirty="0">
                <a:solidFill>
                  <a:srgbClr val="000000"/>
                </a:solidFill>
                <a:latin typeface="Ubuntu"/>
                <a:ea typeface="DejaVu Sans"/>
              </a:rPr>
              <a:t> log </a:t>
            </a:r>
            <a:r>
              <a:rPr lang="pt-BR" sz="2400" b="0" strike="noStrike" spc="-1" dirty="0" err="1">
                <a:solidFill>
                  <a:srgbClr val="000000"/>
                </a:solidFill>
                <a:latin typeface="Ubuntu"/>
                <a:ea typeface="DejaVu Sans"/>
              </a:rPr>
              <a:t>lines</a:t>
            </a:r>
            <a:r>
              <a:rPr lang="pt-BR" sz="2400" b="0" strike="noStrike" spc="-1" dirty="0">
                <a:solidFill>
                  <a:srgbClr val="000000"/>
                </a:solidFill>
                <a:latin typeface="Ubuntu"/>
                <a:ea typeface="DejaVu Sans"/>
              </a:rPr>
              <a:t>/</a:t>
            </a:r>
            <a:r>
              <a:rPr lang="pt-BR" sz="2400" b="0" strike="noStrike" spc="-1" dirty="0" err="1">
                <a:solidFill>
                  <a:srgbClr val="000000"/>
                </a:solidFill>
                <a:latin typeface="Ubuntu"/>
                <a:ea typeface="DejaVu Sans"/>
              </a:rPr>
              <a:t>symptoms</a:t>
            </a:r>
            <a:endParaRPr lang="pt-BR" sz="2400" b="0" strike="noStrike" spc="-1" dirty="0">
              <a:solidFill>
                <a:srgbClr val="000000"/>
              </a:solidFill>
              <a:latin typeface="Ubuntu"/>
              <a:ea typeface="DejaVu Sans"/>
            </a:endParaRPr>
          </a:p>
          <a:p>
            <a:pPr marL="685800" lvl="1" indent="-343080"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endParaRPr lang="pt-BR" sz="2400" spc="-1" dirty="0">
              <a:solidFill>
                <a:srgbClr val="000000"/>
              </a:solidFill>
              <a:latin typeface="Ubuntu"/>
              <a:ea typeface="DejaVu Sans"/>
            </a:endParaRPr>
          </a:p>
          <a:p>
            <a:pPr marL="685800" lvl="1" indent="-343080"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endParaRPr lang="pt-BR" sz="2400" spc="-1" dirty="0">
              <a:solidFill>
                <a:srgbClr val="000000"/>
              </a:solidFill>
              <a:latin typeface="Ubuntu"/>
              <a:ea typeface="DejaVu Sans"/>
            </a:endParaRPr>
          </a:p>
          <a:p>
            <a:pPr marL="685800" lvl="1" indent="-343080"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endParaRPr lang="pt-BR" sz="2400" spc="-1" dirty="0">
              <a:solidFill>
                <a:srgbClr val="000000"/>
              </a:solidFill>
              <a:latin typeface="Ubuntu"/>
              <a:ea typeface="DejaVu Sans"/>
            </a:endParaRPr>
          </a:p>
          <a:p>
            <a:pPr marL="685800" lvl="1" indent="-343080"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endParaRPr lang="pt-BR" sz="2400" spc="-1" dirty="0">
              <a:solidFill>
                <a:srgbClr val="000000"/>
              </a:solidFill>
              <a:latin typeface="Ubuntu"/>
              <a:ea typeface="DejaVu Sans"/>
            </a:endParaRPr>
          </a:p>
          <a:p>
            <a:pPr marL="685800" lvl="1" indent="-343080"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pt-BR" sz="2400" spc="-1" dirty="0" err="1">
                <a:solidFill>
                  <a:srgbClr val="000000"/>
                </a:solidFill>
                <a:latin typeface="Ubuntu"/>
                <a:ea typeface="DejaVu Sans"/>
              </a:rPr>
              <a:t>Third</a:t>
            </a:r>
            <a:r>
              <a:rPr lang="pt-BR" sz="2400" spc="-1" dirty="0">
                <a:solidFill>
                  <a:srgbClr val="000000"/>
                </a:solidFill>
                <a:latin typeface="Ubuntu"/>
                <a:ea typeface="DejaVu Sans"/>
              </a:rPr>
              <a:t> </a:t>
            </a:r>
            <a:r>
              <a:rPr lang="pt-BR" sz="2400" spc="-1" dirty="0" err="1">
                <a:solidFill>
                  <a:srgbClr val="000000"/>
                </a:solidFill>
                <a:latin typeface="Ubuntu"/>
                <a:ea typeface="DejaVu Sans"/>
              </a:rPr>
              <a:t>step</a:t>
            </a:r>
            <a:r>
              <a:rPr lang="pt-BR" sz="2400" spc="-1" dirty="0">
                <a:solidFill>
                  <a:srgbClr val="000000"/>
                </a:solidFill>
                <a:latin typeface="Ubuntu"/>
                <a:ea typeface="DejaVu Sans"/>
              </a:rPr>
              <a:t>: </a:t>
            </a:r>
            <a:r>
              <a:rPr lang="pt-BR" sz="2400" spc="-1" dirty="0" err="1">
                <a:solidFill>
                  <a:srgbClr val="000000"/>
                </a:solidFill>
                <a:latin typeface="Ubuntu"/>
                <a:ea typeface="DejaVu Sans"/>
              </a:rPr>
              <a:t>Finding</a:t>
            </a:r>
            <a:r>
              <a:rPr lang="pt-BR" sz="2400" spc="-1" dirty="0">
                <a:solidFill>
                  <a:srgbClr val="000000"/>
                </a:solidFill>
                <a:latin typeface="Ubuntu"/>
                <a:ea typeface="DejaVu Sans"/>
              </a:rPr>
              <a:t> </a:t>
            </a:r>
            <a:r>
              <a:rPr lang="pt-BR" sz="2400" spc="-1" dirty="0" err="1">
                <a:solidFill>
                  <a:srgbClr val="000000"/>
                </a:solidFill>
                <a:latin typeface="Ubuntu"/>
                <a:ea typeface="DejaVu Sans"/>
              </a:rPr>
              <a:t>causality</a:t>
            </a:r>
            <a:r>
              <a:rPr lang="pt-BR" sz="2400" spc="-1" dirty="0">
                <a:solidFill>
                  <a:srgbClr val="000000"/>
                </a:solidFill>
                <a:latin typeface="Ubuntu"/>
                <a:ea typeface="DejaVu Sans"/>
              </a:rPr>
              <a:t> </a:t>
            </a:r>
            <a:r>
              <a:rPr lang="pt-BR" sz="2400" spc="-1" dirty="0" err="1">
                <a:solidFill>
                  <a:srgbClr val="000000"/>
                </a:solidFill>
                <a:latin typeface="Ubuntu"/>
                <a:ea typeface="DejaVu Sans"/>
              </a:rPr>
              <a:t>between</a:t>
            </a:r>
            <a:r>
              <a:rPr lang="pt-BR" sz="2400" spc="-1" dirty="0">
                <a:solidFill>
                  <a:srgbClr val="000000"/>
                </a:solidFill>
                <a:latin typeface="Ubuntu"/>
                <a:ea typeface="DejaVu Sans"/>
              </a:rPr>
              <a:t> log </a:t>
            </a:r>
            <a:r>
              <a:rPr lang="pt-BR" sz="2400" spc="-1" dirty="0" err="1">
                <a:solidFill>
                  <a:srgbClr val="000000"/>
                </a:solidFill>
                <a:latin typeface="Ubuntu"/>
                <a:ea typeface="DejaVu Sans"/>
              </a:rPr>
              <a:t>lines</a:t>
            </a:r>
            <a:endParaRPr lang="pt-BR" sz="2400" b="0" strike="noStrike" spc="-1" dirty="0">
              <a:solidFill>
                <a:srgbClr val="000000"/>
              </a:solidFill>
              <a:latin typeface="Ubuntu"/>
              <a:ea typeface="DejaVu Sans"/>
            </a:endParaRPr>
          </a:p>
        </p:txBody>
      </p:sp>
      <p:sp>
        <p:nvSpPr>
          <p:cNvPr id="88" name="CustomShape 4"/>
          <p:cNvSpPr/>
          <p:nvPr/>
        </p:nvSpPr>
        <p:spPr>
          <a:xfrm>
            <a:off x="213120" y="27720"/>
            <a:ext cx="2553480" cy="3920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>
            <a:noAutofit/>
          </a:bodyPr>
          <a:lstStyle/>
          <a:p>
            <a:pPr>
              <a:lnSpc>
                <a:spcPct val="150000"/>
              </a:lnSpc>
              <a:buNone/>
            </a:pPr>
            <a:r>
              <a:rPr lang="fr-FR" sz="1600" b="1" strike="noStrike" spc="-1">
                <a:solidFill>
                  <a:srgbClr val="FFFFFF"/>
                </a:solidFill>
                <a:latin typeface="Calibri"/>
                <a:ea typeface="WenQuanYi Zen Hei Sharp"/>
              </a:rPr>
              <a:t>POLYTECHNIQUE</a:t>
            </a:r>
            <a:r>
              <a:rPr lang="fr-FR" sz="1600" b="0" strike="noStrike" spc="-1">
                <a:solidFill>
                  <a:srgbClr val="FFFFFF"/>
                </a:solidFill>
                <a:latin typeface="Calibri"/>
                <a:ea typeface="WenQuanYi Zen Hei Sharp"/>
              </a:rPr>
              <a:t> MONTRÉAL</a:t>
            </a:r>
            <a:endParaRPr lang="en-US" sz="1600" b="0" strike="noStrike" spc="-1">
              <a:latin typeface="Arial"/>
            </a:endParaRPr>
          </a:p>
        </p:txBody>
      </p:sp>
      <p:sp>
        <p:nvSpPr>
          <p:cNvPr id="89" name="Espace réservé du numéro de diapositive 1"/>
          <p:cNvSpPr/>
          <p:nvPr/>
        </p:nvSpPr>
        <p:spPr>
          <a:xfrm>
            <a:off x="7145640" y="7315200"/>
            <a:ext cx="2932560" cy="2437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68400" tIns="34200" rIns="68400" bIns="34200" anchor="ctr">
            <a:noAutofit/>
          </a:bodyPr>
          <a:lstStyle/>
          <a:p>
            <a:pPr algn="r">
              <a:lnSpc>
                <a:spcPct val="100000"/>
              </a:lnSpc>
              <a:buNone/>
            </a:pPr>
            <a:fld id="{01882EEB-13F5-41EC-A6C1-7834727FD010}" type="slidenum">
              <a:rPr lang="fr-FR" sz="1050" b="1" strike="noStrike" spc="-1" smtClean="0">
                <a:solidFill>
                  <a:srgbClr val="FFFFFF"/>
                </a:solidFill>
                <a:latin typeface="Ubuntu"/>
                <a:ea typeface="DejaVu Sans"/>
              </a:rPr>
              <a:t>2</a:t>
            </a:fld>
            <a:r>
              <a:rPr lang="fr-FR" sz="1050" b="0" strike="noStrike" spc="-1" dirty="0">
                <a:solidFill>
                  <a:srgbClr val="FFFFFF"/>
                </a:solidFill>
                <a:latin typeface="Ubuntu"/>
                <a:ea typeface="DejaVu Sans"/>
              </a:rPr>
              <a:t>/21</a:t>
            </a:r>
            <a:r>
              <a:rPr lang="fr-FR" sz="1050" b="1" strike="noStrike" spc="-1" dirty="0">
                <a:solidFill>
                  <a:srgbClr val="FFFFFF"/>
                </a:solidFill>
                <a:latin typeface="Ubuntu"/>
                <a:ea typeface="DejaVu Sans"/>
              </a:rPr>
              <a:t> </a:t>
            </a:r>
            <a:r>
              <a:rPr lang="fr-FR" sz="1050" b="0" strike="noStrike" spc="-1" dirty="0">
                <a:solidFill>
                  <a:srgbClr val="FFFFFF"/>
                </a:solidFill>
                <a:latin typeface="Ubuntu"/>
                <a:ea typeface="DejaVu Sans"/>
              </a:rPr>
              <a:t>–</a:t>
            </a:r>
            <a:r>
              <a:rPr lang="fr-FR" sz="1050" b="1" strike="noStrike" spc="-1" dirty="0">
                <a:solidFill>
                  <a:srgbClr val="FFFFFF"/>
                </a:solidFill>
                <a:latin typeface="Ubuntu"/>
                <a:ea typeface="DejaVu Sans"/>
              </a:rPr>
              <a:t> dorsal.polymtl.ca</a:t>
            </a:r>
            <a:endParaRPr lang="en-US" sz="1050" b="0" strike="noStrike" spc="-1" dirty="0">
              <a:latin typeface="Arial"/>
            </a:endParaRP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941DF43E-3CFA-1D66-6393-E33C18D4B93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09858" y="1757098"/>
            <a:ext cx="1371600" cy="866775"/>
          </a:xfrm>
          <a:prstGeom prst="rect">
            <a:avLst/>
          </a:prstGeom>
        </p:spPr>
      </p:pic>
      <p:pic>
        <p:nvPicPr>
          <p:cNvPr id="6" name="Imagem 5">
            <a:extLst>
              <a:ext uri="{FF2B5EF4-FFF2-40B4-BE49-F238E27FC236}">
                <a16:creationId xmlns:a16="http://schemas.microsoft.com/office/drawing/2014/main" id="{10CE0CE8-598E-8FB9-428C-7DBA829DB8A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670059" y="3510485"/>
            <a:ext cx="1133475" cy="942975"/>
          </a:xfrm>
          <a:prstGeom prst="rect">
            <a:avLst/>
          </a:prstGeom>
        </p:spPr>
      </p:pic>
      <p:pic>
        <p:nvPicPr>
          <p:cNvPr id="8" name="Imagem 7">
            <a:extLst>
              <a:ext uri="{FF2B5EF4-FFF2-40B4-BE49-F238E27FC236}">
                <a16:creationId xmlns:a16="http://schemas.microsoft.com/office/drawing/2014/main" id="{9970A9A3-58EE-DF2C-F126-20F0FB9930C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609858" y="5286975"/>
            <a:ext cx="1276350" cy="952500"/>
          </a:xfrm>
          <a:prstGeom prst="rect">
            <a:avLst/>
          </a:prstGeom>
        </p:spPr>
      </p:pic>
      <p:pic>
        <p:nvPicPr>
          <p:cNvPr id="10" name="Imagem 9">
            <a:extLst>
              <a:ext uri="{FF2B5EF4-FFF2-40B4-BE49-F238E27FC236}">
                <a16:creationId xmlns:a16="http://schemas.microsoft.com/office/drawing/2014/main" id="{C11F0EF5-66AB-B126-1687-E3F97F5DD9E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039100" y="2517493"/>
            <a:ext cx="1133475" cy="9047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467443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CustomShape 1"/>
          <p:cNvSpPr/>
          <p:nvPr/>
        </p:nvSpPr>
        <p:spPr>
          <a:xfrm>
            <a:off x="0" y="7315200"/>
            <a:ext cx="10078200" cy="24372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67320" tIns="33840" rIns="67320" bIns="33840" anchor="ctr">
            <a:noAutofit/>
          </a:bodyPr>
          <a:lstStyle/>
          <a:p>
            <a:pPr>
              <a:lnSpc>
                <a:spcPct val="100000"/>
              </a:lnSpc>
              <a:buNone/>
            </a:pPr>
            <a:r>
              <a:rPr lang="en-US" sz="1050" b="0" strike="noStrike" spc="-1" dirty="0">
                <a:solidFill>
                  <a:srgbClr val="FFFFFF"/>
                </a:solidFill>
                <a:latin typeface="Ubuntu"/>
                <a:ea typeface="DejaVu Sans"/>
              </a:rPr>
              <a:t>Using Topic Modeling to Find Most Important Log Lines– </a:t>
            </a:r>
            <a:r>
              <a:rPr lang="en-US" sz="1050" b="0" i="1" strike="noStrike" spc="-1" dirty="0">
                <a:solidFill>
                  <a:srgbClr val="FFFFFF"/>
                </a:solidFill>
                <a:latin typeface="Ubuntu"/>
                <a:ea typeface="DejaVu Sans"/>
              </a:rPr>
              <a:t>Vithor Bertalan and Daniel </a:t>
            </a:r>
            <a:r>
              <a:rPr lang="en-US" sz="1050" b="0" i="1" strike="noStrike" spc="-1" dirty="0" err="1">
                <a:solidFill>
                  <a:srgbClr val="FFFFFF"/>
                </a:solidFill>
                <a:latin typeface="Ubuntu"/>
                <a:ea typeface="DejaVu Sans"/>
              </a:rPr>
              <a:t>Aloise</a:t>
            </a:r>
            <a:endParaRPr lang="en-US" sz="1050" b="0" strike="noStrike" spc="-1" dirty="0">
              <a:latin typeface="Arial"/>
            </a:endParaRPr>
          </a:p>
        </p:txBody>
      </p:sp>
      <p:sp>
        <p:nvSpPr>
          <p:cNvPr id="83" name="CustomShape 2"/>
          <p:cNvSpPr/>
          <p:nvPr/>
        </p:nvSpPr>
        <p:spPr>
          <a:xfrm>
            <a:off x="-9000" y="0"/>
            <a:ext cx="10087200" cy="521640"/>
          </a:xfrm>
          <a:prstGeom prst="rect">
            <a:avLst/>
          </a:prstGeom>
          <a:solidFill>
            <a:schemeClr val="tx1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84" name="CustomShape 4"/>
          <p:cNvSpPr/>
          <p:nvPr/>
        </p:nvSpPr>
        <p:spPr>
          <a:xfrm>
            <a:off x="235440" y="658440"/>
            <a:ext cx="1842742" cy="5230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>
            <a:noAutofit/>
          </a:bodyPr>
          <a:lstStyle/>
          <a:p>
            <a:pPr>
              <a:lnSpc>
                <a:spcPct val="150000"/>
              </a:lnSpc>
              <a:buNone/>
            </a:pPr>
            <a:r>
              <a:rPr lang="fr-FR" sz="2000" b="0" strike="noStrike" spc="-1" dirty="0" err="1">
                <a:solidFill>
                  <a:srgbClr val="DC2300"/>
                </a:solidFill>
                <a:latin typeface="Ubuntu"/>
                <a:ea typeface="WenQuanYi Zen Hei Sharp"/>
              </a:rPr>
              <a:t>Causality</a:t>
            </a:r>
            <a:endParaRPr lang="en-US" sz="2000" b="0" strike="noStrike" spc="-1" dirty="0">
              <a:latin typeface="Arial"/>
            </a:endParaRPr>
          </a:p>
        </p:txBody>
      </p:sp>
      <p:sp>
        <p:nvSpPr>
          <p:cNvPr id="85" name="Line 6"/>
          <p:cNvSpPr/>
          <p:nvPr/>
        </p:nvSpPr>
        <p:spPr>
          <a:xfrm>
            <a:off x="1828800" y="1085400"/>
            <a:ext cx="8250120" cy="360"/>
          </a:xfrm>
          <a:prstGeom prst="line">
            <a:avLst/>
          </a:prstGeom>
          <a:ln w="18360">
            <a:solidFill>
              <a:srgbClr val="DC23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86" name="CustomShape 3"/>
          <p:cNvSpPr/>
          <p:nvPr/>
        </p:nvSpPr>
        <p:spPr>
          <a:xfrm>
            <a:off x="-13320" y="522360"/>
            <a:ext cx="10091520" cy="86760"/>
          </a:xfrm>
          <a:prstGeom prst="rect">
            <a:avLst/>
          </a:prstGeom>
          <a:solidFill>
            <a:srgbClr val="DC2300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87" name="TextBox 1"/>
          <p:cNvSpPr/>
          <p:nvPr/>
        </p:nvSpPr>
        <p:spPr>
          <a:xfrm>
            <a:off x="1214640" y="1962720"/>
            <a:ext cx="7631280" cy="415353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marL="685800" lvl="1" indent="-343080"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pt-BR" sz="2400" b="0" strike="noStrike" spc="-1" dirty="0" err="1">
                <a:solidFill>
                  <a:srgbClr val="000000"/>
                </a:solidFill>
                <a:latin typeface="Ubuntu"/>
                <a:ea typeface="DejaVu Sans"/>
              </a:rPr>
              <a:t>Initial</a:t>
            </a:r>
            <a:r>
              <a:rPr lang="pt-BR" sz="2400" b="0" strike="noStrike" spc="-1" dirty="0">
                <a:solidFill>
                  <a:srgbClr val="000000"/>
                </a:solidFill>
                <a:latin typeface="Ubuntu"/>
                <a:ea typeface="DejaVu Sans"/>
              </a:rPr>
              <a:t> </a:t>
            </a:r>
            <a:r>
              <a:rPr lang="pt-BR" sz="2400" b="0" strike="noStrike" spc="-1" dirty="0" err="1">
                <a:solidFill>
                  <a:srgbClr val="000000"/>
                </a:solidFill>
                <a:latin typeface="Ubuntu"/>
                <a:ea typeface="DejaVu Sans"/>
              </a:rPr>
              <a:t>tests</a:t>
            </a:r>
            <a:r>
              <a:rPr lang="pt-BR" sz="2400" b="0" strike="noStrike" spc="-1" dirty="0">
                <a:solidFill>
                  <a:srgbClr val="000000"/>
                </a:solidFill>
                <a:latin typeface="Ubuntu"/>
                <a:ea typeface="DejaVu Sans"/>
              </a:rPr>
              <a:t> running </a:t>
            </a:r>
            <a:r>
              <a:rPr lang="pt-BR" sz="2400" b="0" strike="noStrike" spc="-1" dirty="0" err="1">
                <a:solidFill>
                  <a:srgbClr val="000000"/>
                </a:solidFill>
                <a:latin typeface="Ubuntu"/>
                <a:ea typeface="DejaVu Sans"/>
              </a:rPr>
              <a:t>causality</a:t>
            </a:r>
            <a:r>
              <a:rPr lang="pt-BR" sz="2400" b="0" strike="noStrike" spc="-1" dirty="0">
                <a:solidFill>
                  <a:srgbClr val="000000"/>
                </a:solidFill>
                <a:latin typeface="Ubuntu"/>
                <a:ea typeface="DejaVu Sans"/>
              </a:rPr>
              <a:t> </a:t>
            </a:r>
            <a:r>
              <a:rPr lang="pt-BR" sz="2400" b="0" strike="noStrike" spc="-1" dirty="0" err="1">
                <a:solidFill>
                  <a:srgbClr val="000000"/>
                </a:solidFill>
                <a:latin typeface="Ubuntu"/>
                <a:ea typeface="DejaVu Sans"/>
              </a:rPr>
              <a:t>algorithms</a:t>
            </a:r>
            <a:r>
              <a:rPr lang="pt-BR" sz="2400" b="0" strike="noStrike" spc="-1" dirty="0">
                <a:solidFill>
                  <a:srgbClr val="000000"/>
                </a:solidFill>
                <a:latin typeface="Ubuntu"/>
                <a:ea typeface="DejaVu Sans"/>
              </a:rPr>
              <a:t> (like Peter-Clark) for </a:t>
            </a:r>
            <a:r>
              <a:rPr lang="pt-BR" sz="2400" b="0" strike="noStrike" spc="-1" dirty="0" err="1">
                <a:solidFill>
                  <a:srgbClr val="000000"/>
                </a:solidFill>
                <a:latin typeface="Ubuntu"/>
                <a:ea typeface="DejaVu Sans"/>
              </a:rPr>
              <a:t>the</a:t>
            </a:r>
            <a:r>
              <a:rPr lang="pt-BR" sz="2400" b="0" strike="noStrike" spc="-1" dirty="0">
                <a:solidFill>
                  <a:srgbClr val="000000"/>
                </a:solidFill>
                <a:latin typeface="Ubuntu"/>
                <a:ea typeface="DejaVu Sans"/>
              </a:rPr>
              <a:t> log </a:t>
            </a:r>
            <a:r>
              <a:rPr lang="pt-BR" sz="2400" b="0" strike="noStrike" spc="-1" dirty="0" err="1">
                <a:solidFill>
                  <a:srgbClr val="000000"/>
                </a:solidFill>
                <a:latin typeface="Ubuntu"/>
                <a:ea typeface="DejaVu Sans"/>
              </a:rPr>
              <a:t>lines</a:t>
            </a:r>
            <a:r>
              <a:rPr lang="pt-BR" sz="2400" b="0" strike="noStrike" spc="-1" dirty="0">
                <a:solidFill>
                  <a:srgbClr val="000000"/>
                </a:solidFill>
                <a:latin typeface="Ubuntu"/>
                <a:ea typeface="DejaVu Sans"/>
              </a:rPr>
              <a:t>.</a:t>
            </a:r>
          </a:p>
          <a:p>
            <a:pPr marL="685800" lvl="1" indent="-343080"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endParaRPr lang="pt-BR" sz="2400" b="0" strike="noStrike" spc="-1" dirty="0">
              <a:solidFill>
                <a:srgbClr val="000000"/>
              </a:solidFill>
              <a:latin typeface="Ubuntu"/>
              <a:ea typeface="DejaVu Sans"/>
            </a:endParaRPr>
          </a:p>
          <a:p>
            <a:pPr marL="685800" lvl="1" indent="-343080"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endParaRPr lang="pt-BR" sz="2400" spc="-1" dirty="0">
              <a:solidFill>
                <a:srgbClr val="000000"/>
              </a:solidFill>
              <a:latin typeface="Ubuntu"/>
              <a:ea typeface="DejaVu Sans"/>
            </a:endParaRPr>
          </a:p>
          <a:p>
            <a:pPr marL="685800" lvl="1" indent="-343080"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pt-BR" sz="2400" b="0" strike="noStrike" spc="-1" dirty="0" err="1">
                <a:solidFill>
                  <a:srgbClr val="000000"/>
                </a:solidFill>
                <a:latin typeface="Ubuntu"/>
                <a:ea typeface="DejaVu Sans"/>
              </a:rPr>
              <a:t>Initially</a:t>
            </a:r>
            <a:r>
              <a:rPr lang="pt-BR" sz="2400" b="0" strike="noStrike" spc="-1" dirty="0">
                <a:solidFill>
                  <a:srgbClr val="000000"/>
                </a:solidFill>
                <a:latin typeface="Ubuntu"/>
                <a:ea typeface="DejaVu Sans"/>
              </a:rPr>
              <a:t> running </a:t>
            </a:r>
            <a:r>
              <a:rPr lang="pt-BR" sz="2400" b="0" strike="noStrike" spc="-1" dirty="0" err="1">
                <a:solidFill>
                  <a:srgbClr val="000000"/>
                </a:solidFill>
                <a:latin typeface="Ubuntu"/>
                <a:ea typeface="DejaVu Sans"/>
              </a:rPr>
              <a:t>tests</a:t>
            </a:r>
            <a:r>
              <a:rPr lang="pt-BR" sz="2400" b="0" strike="noStrike" spc="-1" dirty="0">
                <a:solidFill>
                  <a:srgbClr val="000000"/>
                </a:solidFill>
                <a:latin typeface="Ubuntu"/>
                <a:ea typeface="DejaVu Sans"/>
              </a:rPr>
              <a:t> </a:t>
            </a:r>
            <a:r>
              <a:rPr lang="pt-BR" sz="2400" b="0" strike="noStrike" spc="-1" dirty="0" err="1">
                <a:solidFill>
                  <a:srgbClr val="000000"/>
                </a:solidFill>
                <a:latin typeface="Ubuntu"/>
                <a:ea typeface="DejaVu Sans"/>
              </a:rPr>
              <a:t>with</a:t>
            </a:r>
            <a:r>
              <a:rPr lang="pt-BR" sz="2400" b="0" strike="noStrike" spc="-1" dirty="0">
                <a:solidFill>
                  <a:srgbClr val="000000"/>
                </a:solidFill>
                <a:latin typeface="Ubuntu"/>
                <a:ea typeface="DejaVu Sans"/>
              </a:rPr>
              <a:t> </a:t>
            </a:r>
            <a:r>
              <a:rPr lang="pt-BR" sz="2400" b="0" strike="noStrike" spc="-1" dirty="0" err="1">
                <a:solidFill>
                  <a:srgbClr val="000000"/>
                </a:solidFill>
                <a:latin typeface="Ubuntu"/>
                <a:ea typeface="DejaVu Sans"/>
              </a:rPr>
              <a:t>the</a:t>
            </a:r>
            <a:r>
              <a:rPr lang="pt-BR" sz="2400" b="0" strike="noStrike" spc="-1" dirty="0">
                <a:solidFill>
                  <a:srgbClr val="000000"/>
                </a:solidFill>
                <a:latin typeface="Ubuntu"/>
                <a:ea typeface="DejaVu Sans"/>
              </a:rPr>
              <a:t> </a:t>
            </a:r>
            <a:r>
              <a:rPr lang="pt-BR" sz="2400" b="0" strike="noStrike" spc="-1" dirty="0" err="1">
                <a:solidFill>
                  <a:srgbClr val="000000"/>
                </a:solidFill>
                <a:latin typeface="Ubuntu"/>
                <a:ea typeface="DejaVu Sans"/>
              </a:rPr>
              <a:t>raw</a:t>
            </a:r>
            <a:r>
              <a:rPr lang="pt-BR" sz="2400" b="0" strike="noStrike" spc="-1" dirty="0">
                <a:solidFill>
                  <a:srgbClr val="000000"/>
                </a:solidFill>
                <a:latin typeface="Ubuntu"/>
                <a:ea typeface="DejaVu Sans"/>
              </a:rPr>
              <a:t> log </a:t>
            </a:r>
            <a:r>
              <a:rPr lang="pt-BR" sz="2400" b="0" strike="noStrike" spc="-1" dirty="0" err="1">
                <a:solidFill>
                  <a:srgbClr val="000000"/>
                </a:solidFill>
                <a:latin typeface="Ubuntu"/>
                <a:ea typeface="DejaVu Sans"/>
              </a:rPr>
              <a:t>lines</a:t>
            </a:r>
            <a:r>
              <a:rPr lang="pt-BR" sz="2400" b="0" strike="noStrike" spc="-1" dirty="0">
                <a:solidFill>
                  <a:srgbClr val="000000"/>
                </a:solidFill>
                <a:latin typeface="Ubuntu"/>
                <a:ea typeface="DejaVu Sans"/>
              </a:rPr>
              <a:t>, </a:t>
            </a:r>
            <a:r>
              <a:rPr lang="pt-BR" sz="2400" b="0" strike="noStrike" spc="-1" dirty="0" err="1">
                <a:solidFill>
                  <a:srgbClr val="000000"/>
                </a:solidFill>
                <a:latin typeface="Ubuntu"/>
                <a:ea typeface="DejaVu Sans"/>
              </a:rPr>
              <a:t>but</a:t>
            </a:r>
            <a:r>
              <a:rPr lang="pt-BR" sz="2400" b="0" strike="noStrike" spc="-1" dirty="0">
                <a:solidFill>
                  <a:srgbClr val="000000"/>
                </a:solidFill>
                <a:latin typeface="Ubuntu"/>
                <a:ea typeface="DejaVu Sans"/>
              </a:rPr>
              <a:t> a future </a:t>
            </a:r>
            <a:r>
              <a:rPr lang="pt-BR" sz="2400" b="0" strike="noStrike" spc="-1" dirty="0" err="1">
                <a:solidFill>
                  <a:srgbClr val="000000"/>
                </a:solidFill>
                <a:latin typeface="Ubuntu"/>
                <a:ea typeface="DejaVu Sans"/>
              </a:rPr>
              <a:t>idea</a:t>
            </a:r>
            <a:r>
              <a:rPr lang="pt-BR" sz="2400" b="0" strike="noStrike" spc="-1" dirty="0">
                <a:solidFill>
                  <a:srgbClr val="000000"/>
                </a:solidFill>
                <a:latin typeface="Ubuntu"/>
                <a:ea typeface="DejaVu Sans"/>
              </a:rPr>
              <a:t> </a:t>
            </a:r>
            <a:r>
              <a:rPr lang="pt-BR" sz="2400" b="0" strike="noStrike" spc="-1" dirty="0" err="1">
                <a:solidFill>
                  <a:srgbClr val="000000"/>
                </a:solidFill>
                <a:latin typeface="Ubuntu"/>
                <a:ea typeface="DejaVu Sans"/>
              </a:rPr>
              <a:t>is</a:t>
            </a:r>
            <a:r>
              <a:rPr lang="pt-BR" sz="2400" b="0" strike="noStrike" spc="-1" dirty="0">
                <a:solidFill>
                  <a:srgbClr val="000000"/>
                </a:solidFill>
                <a:latin typeface="Ubuntu"/>
                <a:ea typeface="DejaVu Sans"/>
              </a:rPr>
              <a:t> </a:t>
            </a:r>
            <a:r>
              <a:rPr lang="pt-BR" sz="2400" b="0" strike="noStrike" spc="-1" dirty="0" err="1">
                <a:solidFill>
                  <a:srgbClr val="000000"/>
                </a:solidFill>
                <a:latin typeface="Ubuntu"/>
                <a:ea typeface="DejaVu Sans"/>
              </a:rPr>
              <a:t>to</a:t>
            </a:r>
            <a:r>
              <a:rPr lang="pt-BR" sz="2400" b="0" strike="noStrike" spc="-1" dirty="0">
                <a:solidFill>
                  <a:srgbClr val="000000"/>
                </a:solidFill>
                <a:latin typeface="Ubuntu"/>
                <a:ea typeface="DejaVu Sans"/>
              </a:rPr>
              <a:t> use </a:t>
            </a:r>
            <a:r>
              <a:rPr lang="pt-BR" sz="2400" b="0" strike="noStrike" spc="-1" dirty="0" err="1">
                <a:solidFill>
                  <a:srgbClr val="000000"/>
                </a:solidFill>
                <a:latin typeface="Ubuntu"/>
                <a:ea typeface="DejaVu Sans"/>
              </a:rPr>
              <a:t>the</a:t>
            </a:r>
            <a:r>
              <a:rPr lang="pt-BR" sz="2400" b="0" strike="noStrike" spc="-1" dirty="0">
                <a:solidFill>
                  <a:srgbClr val="000000"/>
                </a:solidFill>
                <a:latin typeface="Ubuntu"/>
                <a:ea typeface="DejaVu Sans"/>
              </a:rPr>
              <a:t> output </a:t>
            </a:r>
            <a:r>
              <a:rPr lang="pt-BR" sz="2400" b="0" strike="noStrike" spc="-1" dirty="0" err="1">
                <a:solidFill>
                  <a:srgbClr val="000000"/>
                </a:solidFill>
                <a:latin typeface="Ubuntu"/>
                <a:ea typeface="DejaVu Sans"/>
              </a:rPr>
              <a:t>of</a:t>
            </a:r>
            <a:r>
              <a:rPr lang="pt-BR" sz="2400" b="0" strike="noStrike" spc="-1" dirty="0">
                <a:solidFill>
                  <a:srgbClr val="000000"/>
                </a:solidFill>
                <a:latin typeface="Ubuntu"/>
                <a:ea typeface="DejaVu Sans"/>
              </a:rPr>
              <a:t> </a:t>
            </a:r>
            <a:r>
              <a:rPr lang="pt-BR" sz="2400" b="0" strike="noStrike" spc="-1" dirty="0" err="1">
                <a:solidFill>
                  <a:srgbClr val="000000"/>
                </a:solidFill>
                <a:latin typeface="Ubuntu"/>
                <a:ea typeface="DejaVu Sans"/>
              </a:rPr>
              <a:t>the</a:t>
            </a:r>
            <a:r>
              <a:rPr lang="pt-BR" sz="2400" b="0" strike="noStrike" spc="-1" dirty="0">
                <a:solidFill>
                  <a:srgbClr val="000000"/>
                </a:solidFill>
                <a:latin typeface="Ubuntu"/>
                <a:ea typeface="DejaVu Sans"/>
              </a:rPr>
              <a:t> </a:t>
            </a:r>
            <a:r>
              <a:rPr lang="pt-BR" sz="2400" b="0" strike="noStrike" spc="-1" dirty="0" err="1">
                <a:solidFill>
                  <a:srgbClr val="000000"/>
                </a:solidFill>
                <a:latin typeface="Ubuntu"/>
                <a:ea typeface="DejaVu Sans"/>
              </a:rPr>
              <a:t>previous</a:t>
            </a:r>
            <a:r>
              <a:rPr lang="pt-BR" sz="2400" b="0" strike="noStrike" spc="-1" dirty="0">
                <a:solidFill>
                  <a:srgbClr val="000000"/>
                </a:solidFill>
                <a:latin typeface="Ubuntu"/>
                <a:ea typeface="DejaVu Sans"/>
              </a:rPr>
              <a:t> </a:t>
            </a:r>
            <a:r>
              <a:rPr lang="pt-BR" sz="2400" b="0" strike="noStrike" spc="-1" dirty="0" err="1">
                <a:solidFill>
                  <a:srgbClr val="000000"/>
                </a:solidFill>
                <a:latin typeface="Ubuntu"/>
                <a:ea typeface="DejaVu Sans"/>
              </a:rPr>
              <a:t>matrices</a:t>
            </a:r>
            <a:r>
              <a:rPr lang="pt-BR" sz="2400" b="0" strike="noStrike" spc="-1" dirty="0">
                <a:solidFill>
                  <a:srgbClr val="000000"/>
                </a:solidFill>
                <a:latin typeface="Ubuntu"/>
                <a:ea typeface="DejaVu Sans"/>
              </a:rPr>
              <a:t>. </a:t>
            </a:r>
          </a:p>
          <a:p>
            <a:pPr marL="685800" lvl="1" indent="-343080"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endParaRPr lang="pt-BR" sz="2400" spc="-1" dirty="0">
              <a:solidFill>
                <a:srgbClr val="000000"/>
              </a:solidFill>
              <a:latin typeface="Ubuntu"/>
            </a:endParaRPr>
          </a:p>
          <a:p>
            <a:pPr marL="685800" lvl="1" indent="-343080"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endParaRPr lang="en-US" sz="2400" b="0" strike="noStrike" spc="-1" dirty="0">
              <a:latin typeface="Arial"/>
            </a:endParaRPr>
          </a:p>
          <a:p>
            <a:pPr marL="685800" lvl="1" indent="-34308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endParaRPr lang="pt-BR" sz="2400" spc="-1" dirty="0">
              <a:solidFill>
                <a:srgbClr val="000000"/>
              </a:solidFill>
              <a:latin typeface="Ubuntu"/>
            </a:endParaRPr>
          </a:p>
          <a:p>
            <a:pPr marL="685800" lvl="1" indent="-34308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endParaRPr lang="en-US" sz="2400" b="0" strike="noStrike" spc="-1" dirty="0">
              <a:latin typeface="Arial"/>
            </a:endParaRPr>
          </a:p>
        </p:txBody>
      </p:sp>
      <p:sp>
        <p:nvSpPr>
          <p:cNvPr id="88" name="CustomShape 4"/>
          <p:cNvSpPr/>
          <p:nvPr/>
        </p:nvSpPr>
        <p:spPr>
          <a:xfrm>
            <a:off x="213120" y="27720"/>
            <a:ext cx="2553480" cy="3920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>
            <a:noAutofit/>
          </a:bodyPr>
          <a:lstStyle/>
          <a:p>
            <a:pPr>
              <a:lnSpc>
                <a:spcPct val="150000"/>
              </a:lnSpc>
              <a:buNone/>
            </a:pPr>
            <a:r>
              <a:rPr lang="fr-FR" sz="1600" b="1" strike="noStrike" spc="-1">
                <a:solidFill>
                  <a:srgbClr val="FFFFFF"/>
                </a:solidFill>
                <a:latin typeface="Calibri"/>
                <a:ea typeface="WenQuanYi Zen Hei Sharp"/>
              </a:rPr>
              <a:t>POLYTECHNIQUE</a:t>
            </a:r>
            <a:r>
              <a:rPr lang="fr-FR" sz="1600" b="0" strike="noStrike" spc="-1">
                <a:solidFill>
                  <a:srgbClr val="FFFFFF"/>
                </a:solidFill>
                <a:latin typeface="Calibri"/>
                <a:ea typeface="WenQuanYi Zen Hei Sharp"/>
              </a:rPr>
              <a:t> MONTRÉAL</a:t>
            </a:r>
            <a:endParaRPr lang="en-US" sz="1600" b="0" strike="noStrike" spc="-1">
              <a:latin typeface="Arial"/>
            </a:endParaRPr>
          </a:p>
        </p:txBody>
      </p:sp>
      <p:sp>
        <p:nvSpPr>
          <p:cNvPr id="89" name="Espace réservé du numéro de diapositive 1"/>
          <p:cNvSpPr/>
          <p:nvPr/>
        </p:nvSpPr>
        <p:spPr>
          <a:xfrm>
            <a:off x="7145640" y="7315200"/>
            <a:ext cx="2932560" cy="2437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68400" tIns="34200" rIns="68400" bIns="34200" anchor="ctr">
            <a:noAutofit/>
          </a:bodyPr>
          <a:lstStyle/>
          <a:p>
            <a:pPr algn="r">
              <a:lnSpc>
                <a:spcPct val="100000"/>
              </a:lnSpc>
              <a:buNone/>
            </a:pPr>
            <a:fld id="{01882EEB-13F5-41EC-A6C1-7834727FD010}" type="slidenum">
              <a:rPr lang="fr-FR" sz="1050" b="1" strike="noStrike" spc="-1" smtClean="0">
                <a:solidFill>
                  <a:srgbClr val="FFFFFF"/>
                </a:solidFill>
                <a:latin typeface="Ubuntu"/>
                <a:ea typeface="DejaVu Sans"/>
              </a:rPr>
              <a:t>20</a:t>
            </a:fld>
            <a:r>
              <a:rPr lang="fr-FR" sz="1050" b="0" strike="noStrike" spc="-1" dirty="0">
                <a:solidFill>
                  <a:srgbClr val="FFFFFF"/>
                </a:solidFill>
                <a:latin typeface="Ubuntu"/>
                <a:ea typeface="DejaVu Sans"/>
              </a:rPr>
              <a:t>/21</a:t>
            </a:r>
            <a:r>
              <a:rPr lang="fr-FR" sz="1050" b="1" strike="noStrike" spc="-1" dirty="0">
                <a:solidFill>
                  <a:srgbClr val="FFFFFF"/>
                </a:solidFill>
                <a:latin typeface="Ubuntu"/>
                <a:ea typeface="DejaVu Sans"/>
              </a:rPr>
              <a:t> </a:t>
            </a:r>
            <a:r>
              <a:rPr lang="fr-FR" sz="1050" b="0" strike="noStrike" spc="-1" dirty="0">
                <a:solidFill>
                  <a:srgbClr val="FFFFFF"/>
                </a:solidFill>
                <a:latin typeface="Ubuntu"/>
                <a:ea typeface="DejaVu Sans"/>
              </a:rPr>
              <a:t>–</a:t>
            </a:r>
            <a:r>
              <a:rPr lang="fr-FR" sz="1050" b="1" strike="noStrike" spc="-1" dirty="0">
                <a:solidFill>
                  <a:srgbClr val="FFFFFF"/>
                </a:solidFill>
                <a:latin typeface="Ubuntu"/>
                <a:ea typeface="DejaVu Sans"/>
              </a:rPr>
              <a:t> dorsal.polymtl.ca</a:t>
            </a:r>
            <a:endParaRPr lang="en-US" sz="1050" b="0" strike="noStrike" spc="-1" dirty="0">
              <a:latin typeface="Arial"/>
            </a:endParaRPr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5B619045-FF4F-00DB-220E-7982587079F4}"/>
              </a:ext>
            </a:extLst>
          </p:cNvPr>
          <p:cNvSpPr>
            <a:spLocks noGrp="1"/>
          </p:cNvSpPr>
          <p:nvPr>
            <p:ph type="ftr" idx="1"/>
          </p:nvPr>
        </p:nvSpPr>
        <p:spPr>
          <a:xfrm>
            <a:off x="841663" y="6109855"/>
            <a:ext cx="8156863" cy="1298585"/>
          </a:xfrm>
        </p:spPr>
        <p:txBody>
          <a:bodyPr/>
          <a:lstStyle/>
          <a:p>
            <a:endParaRPr lang="pt-BR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DC925978-A4CB-46CA-0373-CE3C8C30071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539115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1100" b="0" i="0" u="none" strike="noStrike" cap="none" normalizeH="0" baseline="0">
                <a:ln>
                  <a:noFill/>
                </a:ln>
                <a:solidFill>
                  <a:srgbClr val="D1D2D3"/>
                </a:solidFill>
                <a:effectLst/>
                <a:latin typeface="Slack-Lato"/>
              </a:rPr>
              <a:t>Correction: le vôtre est de 1 Kb.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63227962-A03D-A36D-583E-5582F2775B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638" y="336550"/>
            <a:ext cx="41275" cy="0"/>
          </a:xfrm>
          <a:prstGeom prst="rect">
            <a:avLst/>
          </a:prstGeom>
          <a:solidFill>
            <a:srgbClr val="1A1D2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pt-BR" altLang="pt-BR" sz="1100" b="0" i="0" u="none" strike="noStrike" cap="none" normalizeH="0" baseline="0">
                <a:ln>
                  <a:noFill/>
                </a:ln>
                <a:solidFill>
                  <a:srgbClr val="D1D2D3"/>
                </a:solidFill>
                <a:effectLst/>
                <a:latin typeface="Slack-Lato"/>
              </a:rPr>
            </a:b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995420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CustomShape 1"/>
          <p:cNvSpPr/>
          <p:nvPr/>
        </p:nvSpPr>
        <p:spPr>
          <a:xfrm>
            <a:off x="0" y="7315200"/>
            <a:ext cx="10078200" cy="24372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67320" tIns="33840" rIns="67320" bIns="33840" anchor="ctr">
            <a:noAutofit/>
          </a:bodyPr>
          <a:lstStyle/>
          <a:p>
            <a:pPr>
              <a:lnSpc>
                <a:spcPct val="100000"/>
              </a:lnSpc>
              <a:buNone/>
            </a:pPr>
            <a:r>
              <a:rPr lang="en-US" sz="1050" b="0" strike="noStrike" spc="-1" dirty="0">
                <a:solidFill>
                  <a:srgbClr val="FFFFFF"/>
                </a:solidFill>
                <a:latin typeface="Ubuntu"/>
                <a:ea typeface="DejaVu Sans"/>
              </a:rPr>
              <a:t>Using Topic Modeling to Find Most Important Log Lines– </a:t>
            </a:r>
            <a:r>
              <a:rPr lang="en-US" sz="1050" b="0" i="1" strike="noStrike" spc="-1" dirty="0">
                <a:solidFill>
                  <a:srgbClr val="FFFFFF"/>
                </a:solidFill>
                <a:latin typeface="Ubuntu"/>
                <a:ea typeface="DejaVu Sans"/>
              </a:rPr>
              <a:t>Vithor Bertalan and Daniel </a:t>
            </a:r>
            <a:r>
              <a:rPr lang="en-US" sz="1050" b="0" i="1" strike="noStrike" spc="-1" dirty="0" err="1">
                <a:solidFill>
                  <a:srgbClr val="FFFFFF"/>
                </a:solidFill>
                <a:latin typeface="Ubuntu"/>
                <a:ea typeface="DejaVu Sans"/>
              </a:rPr>
              <a:t>Aloise</a:t>
            </a:r>
            <a:endParaRPr lang="en-US" sz="1050" b="0" strike="noStrike" spc="-1" dirty="0">
              <a:latin typeface="Arial"/>
            </a:endParaRPr>
          </a:p>
        </p:txBody>
      </p:sp>
      <p:sp>
        <p:nvSpPr>
          <p:cNvPr id="83" name="CustomShape 2"/>
          <p:cNvSpPr/>
          <p:nvPr/>
        </p:nvSpPr>
        <p:spPr>
          <a:xfrm>
            <a:off x="-9000" y="0"/>
            <a:ext cx="10087200" cy="521640"/>
          </a:xfrm>
          <a:prstGeom prst="rect">
            <a:avLst/>
          </a:prstGeom>
          <a:solidFill>
            <a:schemeClr val="tx1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84" name="CustomShape 4"/>
          <p:cNvSpPr/>
          <p:nvPr/>
        </p:nvSpPr>
        <p:spPr>
          <a:xfrm>
            <a:off x="235440" y="658440"/>
            <a:ext cx="1842742" cy="5230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>
            <a:noAutofit/>
          </a:bodyPr>
          <a:lstStyle/>
          <a:p>
            <a:pPr>
              <a:lnSpc>
                <a:spcPct val="150000"/>
              </a:lnSpc>
              <a:buNone/>
            </a:pPr>
            <a:endParaRPr lang="en-US" sz="2000" b="0" strike="noStrike" spc="-1" dirty="0">
              <a:latin typeface="Arial"/>
            </a:endParaRPr>
          </a:p>
        </p:txBody>
      </p:sp>
      <p:sp>
        <p:nvSpPr>
          <p:cNvPr id="85" name="Line 6"/>
          <p:cNvSpPr/>
          <p:nvPr/>
        </p:nvSpPr>
        <p:spPr>
          <a:xfrm>
            <a:off x="1828800" y="1085400"/>
            <a:ext cx="8250120" cy="360"/>
          </a:xfrm>
          <a:prstGeom prst="line">
            <a:avLst/>
          </a:prstGeom>
          <a:ln w="18360">
            <a:solidFill>
              <a:srgbClr val="DC23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86" name="CustomShape 3"/>
          <p:cNvSpPr/>
          <p:nvPr/>
        </p:nvSpPr>
        <p:spPr>
          <a:xfrm>
            <a:off x="-13320" y="522360"/>
            <a:ext cx="10091520" cy="86760"/>
          </a:xfrm>
          <a:prstGeom prst="rect">
            <a:avLst/>
          </a:prstGeom>
          <a:solidFill>
            <a:srgbClr val="DC2300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87" name="TextBox 1"/>
          <p:cNvSpPr/>
          <p:nvPr/>
        </p:nvSpPr>
        <p:spPr>
          <a:xfrm>
            <a:off x="1214640" y="1962720"/>
            <a:ext cx="7631280" cy="829543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marL="685800" lvl="1" indent="-34308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endParaRPr lang="pt-BR" sz="2400" spc="-1" dirty="0">
              <a:solidFill>
                <a:srgbClr val="000000"/>
              </a:solidFill>
              <a:latin typeface="Ubuntu"/>
            </a:endParaRPr>
          </a:p>
          <a:p>
            <a:pPr marL="685800" lvl="1" indent="-34308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endParaRPr lang="en-US" sz="2400" b="0" strike="noStrike" spc="-1" dirty="0">
              <a:latin typeface="Arial"/>
            </a:endParaRPr>
          </a:p>
        </p:txBody>
      </p:sp>
      <p:sp>
        <p:nvSpPr>
          <p:cNvPr id="88" name="CustomShape 4"/>
          <p:cNvSpPr/>
          <p:nvPr/>
        </p:nvSpPr>
        <p:spPr>
          <a:xfrm>
            <a:off x="213120" y="27720"/>
            <a:ext cx="2553480" cy="3920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>
            <a:noAutofit/>
          </a:bodyPr>
          <a:lstStyle/>
          <a:p>
            <a:pPr>
              <a:lnSpc>
                <a:spcPct val="150000"/>
              </a:lnSpc>
              <a:buNone/>
            </a:pPr>
            <a:r>
              <a:rPr lang="fr-FR" sz="1600" b="1" strike="noStrike" spc="-1">
                <a:solidFill>
                  <a:srgbClr val="FFFFFF"/>
                </a:solidFill>
                <a:latin typeface="Calibri"/>
                <a:ea typeface="WenQuanYi Zen Hei Sharp"/>
              </a:rPr>
              <a:t>POLYTECHNIQUE</a:t>
            </a:r>
            <a:r>
              <a:rPr lang="fr-FR" sz="1600" b="0" strike="noStrike" spc="-1">
                <a:solidFill>
                  <a:srgbClr val="FFFFFF"/>
                </a:solidFill>
                <a:latin typeface="Calibri"/>
                <a:ea typeface="WenQuanYi Zen Hei Sharp"/>
              </a:rPr>
              <a:t> MONTRÉAL</a:t>
            </a:r>
            <a:endParaRPr lang="en-US" sz="1600" b="0" strike="noStrike" spc="-1">
              <a:latin typeface="Arial"/>
            </a:endParaRPr>
          </a:p>
        </p:txBody>
      </p:sp>
      <p:sp>
        <p:nvSpPr>
          <p:cNvPr id="89" name="Espace réservé du numéro de diapositive 1"/>
          <p:cNvSpPr/>
          <p:nvPr/>
        </p:nvSpPr>
        <p:spPr>
          <a:xfrm>
            <a:off x="7145640" y="7315200"/>
            <a:ext cx="2932560" cy="2437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68400" tIns="34200" rIns="68400" bIns="34200" anchor="ctr">
            <a:noAutofit/>
          </a:bodyPr>
          <a:lstStyle/>
          <a:p>
            <a:pPr algn="r">
              <a:lnSpc>
                <a:spcPct val="100000"/>
              </a:lnSpc>
              <a:buNone/>
            </a:pPr>
            <a:fld id="{01882EEB-13F5-41EC-A6C1-7834727FD010}" type="slidenum">
              <a:rPr lang="fr-FR" sz="1050" b="1" strike="noStrike" spc="-1" smtClean="0">
                <a:solidFill>
                  <a:srgbClr val="FFFFFF"/>
                </a:solidFill>
                <a:latin typeface="Ubuntu"/>
                <a:ea typeface="DejaVu Sans"/>
              </a:rPr>
              <a:t>21</a:t>
            </a:fld>
            <a:r>
              <a:rPr lang="fr-FR" sz="1050" b="0" strike="noStrike" spc="-1" dirty="0">
                <a:solidFill>
                  <a:srgbClr val="FFFFFF"/>
                </a:solidFill>
                <a:latin typeface="Ubuntu"/>
                <a:ea typeface="DejaVu Sans"/>
              </a:rPr>
              <a:t>/21</a:t>
            </a:r>
            <a:r>
              <a:rPr lang="fr-FR" sz="1050" b="1" strike="noStrike" spc="-1" dirty="0">
                <a:solidFill>
                  <a:srgbClr val="FFFFFF"/>
                </a:solidFill>
                <a:latin typeface="Ubuntu"/>
                <a:ea typeface="DejaVu Sans"/>
              </a:rPr>
              <a:t> </a:t>
            </a:r>
            <a:r>
              <a:rPr lang="fr-FR" sz="1050" b="0" strike="noStrike" spc="-1" dirty="0">
                <a:solidFill>
                  <a:srgbClr val="FFFFFF"/>
                </a:solidFill>
                <a:latin typeface="Ubuntu"/>
                <a:ea typeface="DejaVu Sans"/>
              </a:rPr>
              <a:t>–</a:t>
            </a:r>
            <a:r>
              <a:rPr lang="fr-FR" sz="1050" b="1" strike="noStrike" spc="-1" dirty="0">
                <a:solidFill>
                  <a:srgbClr val="FFFFFF"/>
                </a:solidFill>
                <a:latin typeface="Ubuntu"/>
                <a:ea typeface="DejaVu Sans"/>
              </a:rPr>
              <a:t> dorsal.polymtl.ca</a:t>
            </a:r>
            <a:endParaRPr lang="en-US" sz="1050" b="0" strike="noStrike" spc="-1" dirty="0">
              <a:latin typeface="Arial"/>
            </a:endParaRPr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5B619045-FF4F-00DB-220E-7982587079F4}"/>
              </a:ext>
            </a:extLst>
          </p:cNvPr>
          <p:cNvSpPr>
            <a:spLocks noGrp="1"/>
          </p:cNvSpPr>
          <p:nvPr>
            <p:ph type="ftr" idx="1"/>
          </p:nvPr>
        </p:nvSpPr>
        <p:spPr>
          <a:xfrm>
            <a:off x="841663" y="6109855"/>
            <a:ext cx="8156863" cy="1298585"/>
          </a:xfrm>
        </p:spPr>
        <p:txBody>
          <a:bodyPr/>
          <a:lstStyle/>
          <a:p>
            <a:endParaRPr lang="pt-BR" dirty="0"/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EF501C79-DBB4-AC11-296A-E25D8E4B7C5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61721" y="5500766"/>
            <a:ext cx="4314825" cy="1514475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DC925978-A4CB-46CA-0373-CE3C8C30071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539115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1100" b="0" i="0" u="none" strike="noStrike" cap="none" normalizeH="0" baseline="0">
                <a:ln>
                  <a:noFill/>
                </a:ln>
                <a:solidFill>
                  <a:srgbClr val="D1D2D3"/>
                </a:solidFill>
                <a:effectLst/>
                <a:latin typeface="Slack-Lato"/>
              </a:rPr>
              <a:t>Correction: le vôtre est de 1 Kb.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63227962-A03D-A36D-583E-5582F2775B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638" y="336550"/>
            <a:ext cx="41275" cy="0"/>
          </a:xfrm>
          <a:prstGeom prst="rect">
            <a:avLst/>
          </a:prstGeom>
          <a:solidFill>
            <a:srgbClr val="1A1D2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pt-BR" altLang="pt-BR" sz="1100" b="0" i="0" u="none" strike="noStrike" cap="none" normalizeH="0" baseline="0">
                <a:ln>
                  <a:noFill/>
                </a:ln>
                <a:solidFill>
                  <a:srgbClr val="D1D2D3"/>
                </a:solidFill>
                <a:effectLst/>
                <a:latin typeface="Slack-Lato"/>
              </a:rPr>
            </a:b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6" name="Imagem 5">
            <a:extLst>
              <a:ext uri="{FF2B5EF4-FFF2-40B4-BE49-F238E27FC236}">
                <a16:creationId xmlns:a16="http://schemas.microsoft.com/office/drawing/2014/main" id="{D5ED486C-14EA-E045-BFB3-CFA4E51D085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2492" y="1320003"/>
            <a:ext cx="5270141" cy="43132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22088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CustomShape 1"/>
          <p:cNvSpPr/>
          <p:nvPr/>
        </p:nvSpPr>
        <p:spPr>
          <a:xfrm>
            <a:off x="0" y="7315200"/>
            <a:ext cx="10078200" cy="24372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67320" tIns="33840" rIns="67320" bIns="33840" anchor="ctr">
            <a:noAutofit/>
          </a:bodyPr>
          <a:lstStyle/>
          <a:p>
            <a:pPr>
              <a:lnSpc>
                <a:spcPct val="100000"/>
              </a:lnSpc>
              <a:buNone/>
            </a:pPr>
            <a:r>
              <a:rPr lang="en-US" sz="1050" b="0" strike="noStrike" spc="-1" dirty="0">
                <a:solidFill>
                  <a:srgbClr val="FFFFFF"/>
                </a:solidFill>
                <a:latin typeface="Ubuntu"/>
                <a:ea typeface="DejaVu Sans"/>
              </a:rPr>
              <a:t>Using Topic Modeling to Find Most Important Log Lines– </a:t>
            </a:r>
            <a:r>
              <a:rPr lang="en-US" sz="1050" b="0" i="1" strike="noStrike" spc="-1" dirty="0">
                <a:solidFill>
                  <a:srgbClr val="FFFFFF"/>
                </a:solidFill>
                <a:latin typeface="Ubuntu"/>
                <a:ea typeface="DejaVu Sans"/>
              </a:rPr>
              <a:t>Vithor Bertalan and Daniel </a:t>
            </a:r>
            <a:r>
              <a:rPr lang="en-US" sz="1050" b="0" i="1" strike="noStrike" spc="-1" dirty="0" err="1">
                <a:solidFill>
                  <a:srgbClr val="FFFFFF"/>
                </a:solidFill>
                <a:latin typeface="Ubuntu"/>
                <a:ea typeface="DejaVu Sans"/>
              </a:rPr>
              <a:t>Aloise</a:t>
            </a:r>
            <a:endParaRPr lang="en-US" sz="1050" b="0" strike="noStrike" spc="-1" dirty="0">
              <a:latin typeface="Arial"/>
            </a:endParaRPr>
          </a:p>
        </p:txBody>
      </p:sp>
      <p:sp>
        <p:nvSpPr>
          <p:cNvPr id="83" name="CustomShape 2"/>
          <p:cNvSpPr/>
          <p:nvPr/>
        </p:nvSpPr>
        <p:spPr>
          <a:xfrm>
            <a:off x="-9000" y="0"/>
            <a:ext cx="10087200" cy="521640"/>
          </a:xfrm>
          <a:prstGeom prst="rect">
            <a:avLst/>
          </a:prstGeom>
          <a:solidFill>
            <a:schemeClr val="tx1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84" name="CustomShape 4"/>
          <p:cNvSpPr/>
          <p:nvPr/>
        </p:nvSpPr>
        <p:spPr>
          <a:xfrm>
            <a:off x="235440" y="658440"/>
            <a:ext cx="1842742" cy="5230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>
            <a:noAutofit/>
          </a:bodyPr>
          <a:lstStyle/>
          <a:p>
            <a:pPr>
              <a:lnSpc>
                <a:spcPct val="150000"/>
              </a:lnSpc>
              <a:buNone/>
            </a:pPr>
            <a:r>
              <a:rPr lang="fr-FR" sz="2000" b="0" strike="noStrike" spc="-1" dirty="0">
                <a:solidFill>
                  <a:srgbClr val="DC2300"/>
                </a:solidFill>
                <a:latin typeface="Ubuntu"/>
                <a:ea typeface="WenQuanYi Zen Hei Sharp"/>
              </a:rPr>
              <a:t>Step 1</a:t>
            </a:r>
            <a:endParaRPr lang="en-US" sz="2000" b="0" strike="noStrike" spc="-1" dirty="0">
              <a:latin typeface="Arial"/>
            </a:endParaRPr>
          </a:p>
        </p:txBody>
      </p:sp>
      <p:sp>
        <p:nvSpPr>
          <p:cNvPr id="85" name="Line 6"/>
          <p:cNvSpPr/>
          <p:nvPr/>
        </p:nvSpPr>
        <p:spPr>
          <a:xfrm>
            <a:off x="1828800" y="1085400"/>
            <a:ext cx="8250120" cy="360"/>
          </a:xfrm>
          <a:prstGeom prst="line">
            <a:avLst/>
          </a:prstGeom>
          <a:ln w="18360">
            <a:solidFill>
              <a:srgbClr val="DC23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86" name="CustomShape 3"/>
          <p:cNvSpPr/>
          <p:nvPr/>
        </p:nvSpPr>
        <p:spPr>
          <a:xfrm>
            <a:off x="-13320" y="522360"/>
            <a:ext cx="10091520" cy="86760"/>
          </a:xfrm>
          <a:prstGeom prst="rect">
            <a:avLst/>
          </a:prstGeom>
          <a:solidFill>
            <a:srgbClr val="DC2300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87" name="TextBox 1"/>
          <p:cNvSpPr/>
          <p:nvPr/>
        </p:nvSpPr>
        <p:spPr>
          <a:xfrm>
            <a:off x="1214640" y="1962720"/>
            <a:ext cx="7631280" cy="3045534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marL="685800" lvl="1" indent="-343080"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pt-BR" sz="2400" b="0" strike="noStrike" spc="-1" dirty="0" err="1">
                <a:solidFill>
                  <a:srgbClr val="000000"/>
                </a:solidFill>
                <a:latin typeface="Ubuntu"/>
                <a:ea typeface="DejaVu Sans"/>
              </a:rPr>
              <a:t>First</a:t>
            </a:r>
            <a:r>
              <a:rPr lang="pt-BR" sz="2400" b="0" strike="noStrike" spc="-1" dirty="0">
                <a:solidFill>
                  <a:srgbClr val="000000"/>
                </a:solidFill>
                <a:latin typeface="Ubuntu"/>
                <a:ea typeface="DejaVu Sans"/>
              </a:rPr>
              <a:t> </a:t>
            </a:r>
            <a:r>
              <a:rPr lang="pt-BR" sz="2400" b="0" strike="noStrike" spc="-1" dirty="0" err="1">
                <a:solidFill>
                  <a:srgbClr val="000000"/>
                </a:solidFill>
                <a:latin typeface="Ubuntu"/>
                <a:ea typeface="DejaVu Sans"/>
              </a:rPr>
              <a:t>step</a:t>
            </a:r>
            <a:r>
              <a:rPr lang="pt-BR" sz="2400" b="0" strike="noStrike" spc="-1" dirty="0">
                <a:solidFill>
                  <a:srgbClr val="000000"/>
                </a:solidFill>
                <a:latin typeface="Ubuntu"/>
                <a:ea typeface="DejaVu Sans"/>
              </a:rPr>
              <a:t>: </a:t>
            </a:r>
            <a:r>
              <a:rPr lang="pt-BR" sz="2400" b="0" strike="noStrike" spc="-1" dirty="0" err="1">
                <a:solidFill>
                  <a:srgbClr val="000000"/>
                </a:solidFill>
                <a:latin typeface="Ubuntu"/>
                <a:ea typeface="DejaVu Sans"/>
              </a:rPr>
              <a:t>Parsing</a:t>
            </a:r>
            <a:r>
              <a:rPr lang="pt-BR" sz="2400" b="0" strike="noStrike" spc="-1" dirty="0">
                <a:solidFill>
                  <a:srgbClr val="000000"/>
                </a:solidFill>
                <a:latin typeface="Ubuntu"/>
                <a:ea typeface="DejaVu Sans"/>
              </a:rPr>
              <a:t> </a:t>
            </a:r>
            <a:r>
              <a:rPr lang="pt-BR" sz="2400" b="0" strike="noStrike" spc="-1" dirty="0" err="1">
                <a:solidFill>
                  <a:srgbClr val="000000"/>
                </a:solidFill>
                <a:latin typeface="Ubuntu"/>
                <a:ea typeface="DejaVu Sans"/>
              </a:rPr>
              <a:t>each</a:t>
            </a:r>
            <a:r>
              <a:rPr lang="pt-BR" sz="2400" b="0" strike="noStrike" spc="-1" dirty="0">
                <a:solidFill>
                  <a:srgbClr val="000000"/>
                </a:solidFill>
                <a:latin typeface="Ubuntu"/>
                <a:ea typeface="DejaVu Sans"/>
              </a:rPr>
              <a:t> </a:t>
            </a:r>
            <a:r>
              <a:rPr lang="pt-BR" sz="2400" b="0" strike="noStrike" spc="-1" dirty="0" err="1">
                <a:solidFill>
                  <a:srgbClr val="000000"/>
                </a:solidFill>
                <a:latin typeface="Ubuntu"/>
                <a:ea typeface="DejaVu Sans"/>
              </a:rPr>
              <a:t>of</a:t>
            </a:r>
            <a:r>
              <a:rPr lang="pt-BR" sz="2400" b="0" strike="noStrike" spc="-1" dirty="0">
                <a:solidFill>
                  <a:srgbClr val="000000"/>
                </a:solidFill>
                <a:latin typeface="Ubuntu"/>
                <a:ea typeface="DejaVu Sans"/>
              </a:rPr>
              <a:t> </a:t>
            </a:r>
            <a:r>
              <a:rPr lang="pt-BR" sz="2400" b="0" strike="noStrike" spc="-1" dirty="0" err="1">
                <a:solidFill>
                  <a:srgbClr val="000000"/>
                </a:solidFill>
                <a:latin typeface="Ubuntu"/>
                <a:ea typeface="DejaVu Sans"/>
              </a:rPr>
              <a:t>the</a:t>
            </a:r>
            <a:r>
              <a:rPr lang="pt-BR" sz="2400" b="0" strike="noStrike" spc="-1" dirty="0">
                <a:solidFill>
                  <a:srgbClr val="000000"/>
                </a:solidFill>
                <a:latin typeface="Ubuntu"/>
                <a:ea typeface="DejaVu Sans"/>
              </a:rPr>
              <a:t> log </a:t>
            </a:r>
            <a:r>
              <a:rPr lang="pt-BR" sz="2400" b="0" strike="noStrike" spc="-1" dirty="0" err="1">
                <a:solidFill>
                  <a:srgbClr val="000000"/>
                </a:solidFill>
                <a:latin typeface="Ubuntu"/>
                <a:ea typeface="DejaVu Sans"/>
              </a:rPr>
              <a:t>lines</a:t>
            </a:r>
            <a:r>
              <a:rPr lang="pt-BR" sz="2400" b="0" strike="noStrike" spc="-1" dirty="0">
                <a:solidFill>
                  <a:srgbClr val="000000"/>
                </a:solidFill>
                <a:latin typeface="Ubuntu"/>
                <a:ea typeface="DejaVu Sans"/>
              </a:rPr>
              <a:t> </a:t>
            </a:r>
            <a:r>
              <a:rPr lang="pt-BR" sz="2400" b="0" strike="noStrike" spc="-1" dirty="0" err="1">
                <a:solidFill>
                  <a:srgbClr val="000000"/>
                </a:solidFill>
                <a:latin typeface="Ubuntu"/>
                <a:ea typeface="DejaVu Sans"/>
              </a:rPr>
              <a:t>using</a:t>
            </a:r>
            <a:r>
              <a:rPr lang="pt-BR" sz="2400" b="0" strike="noStrike" spc="-1" dirty="0">
                <a:solidFill>
                  <a:srgbClr val="000000"/>
                </a:solidFill>
                <a:latin typeface="Ubuntu"/>
                <a:ea typeface="DejaVu Sans"/>
              </a:rPr>
              <a:t> </a:t>
            </a:r>
            <a:r>
              <a:rPr lang="pt-BR" sz="2400" b="0" strike="noStrike" spc="-1" dirty="0" err="1">
                <a:solidFill>
                  <a:srgbClr val="000000"/>
                </a:solidFill>
                <a:latin typeface="Ubuntu"/>
                <a:ea typeface="DejaVu Sans"/>
              </a:rPr>
              <a:t>the</a:t>
            </a:r>
            <a:r>
              <a:rPr lang="pt-BR" sz="2400" b="0" strike="noStrike" spc="-1" dirty="0">
                <a:solidFill>
                  <a:srgbClr val="000000"/>
                </a:solidFill>
                <a:latin typeface="Ubuntu"/>
                <a:ea typeface="DejaVu Sans"/>
              </a:rPr>
              <a:t> </a:t>
            </a:r>
            <a:r>
              <a:rPr lang="pt-BR" sz="2400" b="0" strike="noStrike" spc="-1" dirty="0" err="1">
                <a:solidFill>
                  <a:srgbClr val="000000"/>
                </a:solidFill>
                <a:latin typeface="Ubuntu"/>
                <a:ea typeface="DejaVu Sans"/>
              </a:rPr>
              <a:t>method</a:t>
            </a:r>
            <a:r>
              <a:rPr lang="pt-BR" sz="2400" b="0" strike="noStrike" spc="-1" dirty="0">
                <a:solidFill>
                  <a:srgbClr val="000000"/>
                </a:solidFill>
                <a:latin typeface="Ubuntu"/>
                <a:ea typeface="DejaVu Sans"/>
              </a:rPr>
              <a:t> </a:t>
            </a:r>
            <a:r>
              <a:rPr lang="pt-BR" sz="2400" b="0" strike="noStrike" spc="-1" dirty="0" err="1">
                <a:solidFill>
                  <a:srgbClr val="000000"/>
                </a:solidFill>
                <a:latin typeface="Ubuntu"/>
                <a:ea typeface="DejaVu Sans"/>
              </a:rPr>
              <a:t>from</a:t>
            </a:r>
            <a:r>
              <a:rPr lang="pt-BR" sz="2400" b="0" strike="noStrike" spc="-1" dirty="0">
                <a:solidFill>
                  <a:srgbClr val="000000"/>
                </a:solidFill>
                <a:latin typeface="Ubuntu"/>
                <a:ea typeface="DejaVu Sans"/>
              </a:rPr>
              <a:t> </a:t>
            </a:r>
            <a:r>
              <a:rPr lang="pt-BR" sz="2400" b="0" strike="noStrike" spc="-1" dirty="0" err="1">
                <a:solidFill>
                  <a:srgbClr val="000000"/>
                </a:solidFill>
                <a:latin typeface="Ubuntu"/>
                <a:ea typeface="DejaVu Sans"/>
              </a:rPr>
              <a:t>first</a:t>
            </a:r>
            <a:r>
              <a:rPr lang="pt-BR" sz="2400" b="0" strike="noStrike" spc="-1" dirty="0">
                <a:solidFill>
                  <a:srgbClr val="000000"/>
                </a:solidFill>
                <a:latin typeface="Ubuntu"/>
                <a:ea typeface="DejaVu Sans"/>
              </a:rPr>
              <a:t> </a:t>
            </a:r>
            <a:r>
              <a:rPr lang="pt-BR" sz="2400" b="0" strike="noStrike" spc="-1" dirty="0" err="1">
                <a:solidFill>
                  <a:srgbClr val="000000"/>
                </a:solidFill>
                <a:latin typeface="Ubuntu"/>
                <a:ea typeface="DejaVu Sans"/>
              </a:rPr>
              <a:t>step</a:t>
            </a:r>
            <a:r>
              <a:rPr lang="pt-BR" sz="2400" b="0" strike="noStrike" spc="-1" dirty="0">
                <a:solidFill>
                  <a:srgbClr val="000000"/>
                </a:solidFill>
                <a:latin typeface="Ubuntu"/>
                <a:ea typeface="DejaVu Sans"/>
              </a:rPr>
              <a:t> </a:t>
            </a:r>
            <a:r>
              <a:rPr lang="pt-BR" sz="2400" b="0" strike="noStrike" spc="-1" dirty="0" err="1">
                <a:solidFill>
                  <a:srgbClr val="000000"/>
                </a:solidFill>
                <a:latin typeface="Ubuntu"/>
                <a:ea typeface="DejaVu Sans"/>
              </a:rPr>
              <a:t>of</a:t>
            </a:r>
            <a:r>
              <a:rPr lang="pt-BR" sz="2400" b="0" strike="noStrike" spc="-1" dirty="0">
                <a:solidFill>
                  <a:srgbClr val="000000"/>
                </a:solidFill>
                <a:latin typeface="Ubuntu"/>
                <a:ea typeface="DejaVu Sans"/>
              </a:rPr>
              <a:t> </a:t>
            </a:r>
            <a:r>
              <a:rPr lang="pt-BR" sz="2400" b="0" strike="noStrike" spc="-1" dirty="0" err="1">
                <a:solidFill>
                  <a:srgbClr val="000000"/>
                </a:solidFill>
                <a:latin typeface="Ubuntu"/>
                <a:ea typeface="DejaVu Sans"/>
              </a:rPr>
              <a:t>the</a:t>
            </a:r>
            <a:r>
              <a:rPr lang="pt-BR" sz="2400" b="0" strike="noStrike" spc="-1" dirty="0">
                <a:solidFill>
                  <a:srgbClr val="000000"/>
                </a:solidFill>
                <a:latin typeface="Ubuntu"/>
                <a:ea typeface="DejaVu Sans"/>
              </a:rPr>
              <a:t> </a:t>
            </a:r>
            <a:r>
              <a:rPr lang="pt-BR" sz="2400" b="0" strike="noStrike" spc="-1" dirty="0" err="1">
                <a:solidFill>
                  <a:srgbClr val="000000"/>
                </a:solidFill>
                <a:latin typeface="Ubuntu"/>
                <a:ea typeface="DejaVu Sans"/>
              </a:rPr>
              <a:t>research</a:t>
            </a:r>
            <a:r>
              <a:rPr lang="pt-BR" sz="2400" b="0" strike="noStrike" spc="-1" dirty="0">
                <a:solidFill>
                  <a:srgbClr val="000000"/>
                </a:solidFill>
                <a:latin typeface="Ubuntu"/>
                <a:ea typeface="DejaVu Sans"/>
              </a:rPr>
              <a:t>, </a:t>
            </a:r>
            <a:r>
              <a:rPr lang="pt-BR" sz="2400" b="0" strike="noStrike" spc="-1" dirty="0" err="1">
                <a:solidFill>
                  <a:srgbClr val="000000"/>
                </a:solidFill>
                <a:latin typeface="Ubuntu"/>
                <a:ea typeface="DejaVu Sans"/>
              </a:rPr>
              <a:t>or</a:t>
            </a:r>
            <a:r>
              <a:rPr lang="pt-BR" sz="2400" b="0" strike="noStrike" spc="-1" dirty="0">
                <a:solidFill>
                  <a:srgbClr val="000000"/>
                </a:solidFill>
                <a:latin typeface="Ubuntu"/>
                <a:ea typeface="DejaVu Sans"/>
              </a:rPr>
              <a:t> </a:t>
            </a:r>
            <a:r>
              <a:rPr lang="pt-BR" sz="2400" b="0" strike="noStrike" spc="-1" dirty="0" err="1">
                <a:solidFill>
                  <a:srgbClr val="000000"/>
                </a:solidFill>
                <a:latin typeface="Ubuntu"/>
                <a:ea typeface="DejaVu Sans"/>
              </a:rPr>
              <a:t>Drain</a:t>
            </a:r>
            <a:r>
              <a:rPr lang="pt-BR" sz="2400" b="0" strike="noStrike" spc="-1" dirty="0">
                <a:solidFill>
                  <a:srgbClr val="000000"/>
                </a:solidFill>
                <a:latin typeface="Ubuntu"/>
                <a:ea typeface="DejaVu Sans"/>
              </a:rPr>
              <a:t> [1]. </a:t>
            </a:r>
          </a:p>
          <a:p>
            <a:pPr marL="685800" lvl="1" indent="-343080"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endParaRPr lang="pt-BR" sz="2400" spc="-1" dirty="0">
              <a:solidFill>
                <a:srgbClr val="000000"/>
              </a:solidFill>
              <a:latin typeface="Ubuntu"/>
              <a:ea typeface="DejaVu Sans"/>
            </a:endParaRPr>
          </a:p>
          <a:p>
            <a:pPr marL="685800" lvl="1" indent="-343080"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pt-BR" sz="2400" b="0" strike="noStrike" spc="-1" dirty="0" err="1">
                <a:solidFill>
                  <a:srgbClr val="000000"/>
                </a:solidFill>
                <a:latin typeface="Ubuntu"/>
                <a:ea typeface="DejaVu Sans"/>
              </a:rPr>
              <a:t>Variables</a:t>
            </a:r>
            <a:r>
              <a:rPr lang="pt-BR" sz="2400" b="0" strike="noStrike" spc="-1" dirty="0">
                <a:solidFill>
                  <a:srgbClr val="000000"/>
                </a:solidFill>
                <a:latin typeface="Ubuntu"/>
                <a:ea typeface="DejaVu Sans"/>
              </a:rPr>
              <a:t> are </a:t>
            </a:r>
            <a:r>
              <a:rPr lang="pt-BR" sz="2400" b="0" strike="noStrike" spc="-1" dirty="0" err="1">
                <a:solidFill>
                  <a:srgbClr val="000000"/>
                </a:solidFill>
                <a:latin typeface="Ubuntu"/>
                <a:ea typeface="DejaVu Sans"/>
              </a:rPr>
              <a:t>replaced</a:t>
            </a:r>
            <a:r>
              <a:rPr lang="pt-BR" sz="2400" b="0" strike="noStrike" spc="-1" dirty="0">
                <a:solidFill>
                  <a:srgbClr val="000000"/>
                </a:solidFill>
                <a:latin typeface="Ubuntu"/>
                <a:ea typeface="DejaVu Sans"/>
              </a:rPr>
              <a:t>, </a:t>
            </a:r>
            <a:r>
              <a:rPr lang="pt-BR" sz="2400" b="0" strike="noStrike" spc="-1" dirty="0" err="1">
                <a:solidFill>
                  <a:srgbClr val="000000"/>
                </a:solidFill>
                <a:latin typeface="Ubuntu"/>
                <a:ea typeface="DejaVu Sans"/>
              </a:rPr>
              <a:t>but</a:t>
            </a:r>
            <a:r>
              <a:rPr lang="pt-BR" sz="2400" b="0" strike="noStrike" spc="-1" dirty="0">
                <a:solidFill>
                  <a:srgbClr val="000000"/>
                </a:solidFill>
                <a:latin typeface="Ubuntu"/>
                <a:ea typeface="DejaVu Sans"/>
              </a:rPr>
              <a:t> are </a:t>
            </a:r>
            <a:r>
              <a:rPr lang="pt-BR" sz="2400" b="0" strike="noStrike" spc="-1" dirty="0" err="1">
                <a:solidFill>
                  <a:srgbClr val="000000"/>
                </a:solidFill>
                <a:latin typeface="Ubuntu"/>
                <a:ea typeface="DejaVu Sans"/>
              </a:rPr>
              <a:t>also</a:t>
            </a:r>
            <a:r>
              <a:rPr lang="pt-BR" sz="2400" b="0" strike="noStrike" spc="-1" dirty="0">
                <a:solidFill>
                  <a:srgbClr val="000000"/>
                </a:solidFill>
                <a:latin typeface="Ubuntu"/>
                <a:ea typeface="DejaVu Sans"/>
              </a:rPr>
              <a:t> </a:t>
            </a:r>
            <a:r>
              <a:rPr lang="pt-BR" sz="2400" b="0" strike="noStrike" spc="-1" dirty="0" err="1">
                <a:solidFill>
                  <a:srgbClr val="000000"/>
                </a:solidFill>
                <a:latin typeface="Ubuntu"/>
                <a:ea typeface="DejaVu Sans"/>
              </a:rPr>
              <a:t>stored</a:t>
            </a:r>
            <a:r>
              <a:rPr lang="pt-BR" sz="2400" b="0" strike="noStrike" spc="-1" dirty="0">
                <a:solidFill>
                  <a:srgbClr val="000000"/>
                </a:solidFill>
                <a:latin typeface="Ubuntu"/>
                <a:ea typeface="DejaVu Sans"/>
              </a:rPr>
              <a:t> in a </a:t>
            </a:r>
            <a:r>
              <a:rPr lang="pt-BR" sz="2400" b="0" strike="noStrike" spc="-1" dirty="0" err="1">
                <a:solidFill>
                  <a:srgbClr val="000000"/>
                </a:solidFill>
                <a:latin typeface="Ubuntu"/>
                <a:ea typeface="DejaVu Sans"/>
              </a:rPr>
              <a:t>separate</a:t>
            </a:r>
            <a:r>
              <a:rPr lang="pt-BR" sz="2400" b="0" strike="noStrike" spc="-1" dirty="0">
                <a:solidFill>
                  <a:srgbClr val="000000"/>
                </a:solidFill>
                <a:latin typeface="Ubuntu"/>
                <a:ea typeface="DejaVu Sans"/>
              </a:rPr>
              <a:t> </a:t>
            </a:r>
            <a:r>
              <a:rPr lang="pt-BR" sz="2400" b="0" strike="noStrike" spc="-1" dirty="0" err="1">
                <a:solidFill>
                  <a:srgbClr val="000000"/>
                </a:solidFill>
                <a:latin typeface="Ubuntu"/>
                <a:ea typeface="DejaVu Sans"/>
              </a:rPr>
              <a:t>table</a:t>
            </a:r>
            <a:r>
              <a:rPr lang="pt-BR" sz="2400" b="0" strike="noStrike" spc="-1" dirty="0">
                <a:solidFill>
                  <a:srgbClr val="000000"/>
                </a:solidFill>
                <a:latin typeface="Ubuntu"/>
                <a:ea typeface="DejaVu Sans"/>
              </a:rPr>
              <a:t>. </a:t>
            </a:r>
          </a:p>
          <a:p>
            <a:pPr marL="685800" lvl="1" indent="-343080"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endParaRPr lang="pt-BR" sz="2400" spc="-1" dirty="0">
              <a:solidFill>
                <a:srgbClr val="000000"/>
              </a:solidFill>
              <a:latin typeface="Ubuntu"/>
              <a:ea typeface="DejaVu Sans"/>
            </a:endParaRPr>
          </a:p>
          <a:p>
            <a:pPr marL="685800" lvl="1" indent="-343080"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endParaRPr lang="pt-BR" sz="2400" b="0" strike="noStrike" spc="-1" dirty="0">
              <a:solidFill>
                <a:srgbClr val="000000"/>
              </a:solidFill>
              <a:latin typeface="Ubuntu"/>
              <a:ea typeface="DejaVu Sans"/>
            </a:endParaRPr>
          </a:p>
        </p:txBody>
      </p:sp>
      <p:sp>
        <p:nvSpPr>
          <p:cNvPr id="88" name="CustomShape 4"/>
          <p:cNvSpPr/>
          <p:nvPr/>
        </p:nvSpPr>
        <p:spPr>
          <a:xfrm>
            <a:off x="213120" y="27720"/>
            <a:ext cx="2553480" cy="3920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>
            <a:noAutofit/>
          </a:bodyPr>
          <a:lstStyle/>
          <a:p>
            <a:pPr>
              <a:lnSpc>
                <a:spcPct val="150000"/>
              </a:lnSpc>
              <a:buNone/>
            </a:pPr>
            <a:r>
              <a:rPr lang="fr-FR" sz="1600" b="1" strike="noStrike" spc="-1">
                <a:solidFill>
                  <a:srgbClr val="FFFFFF"/>
                </a:solidFill>
                <a:latin typeface="Calibri"/>
                <a:ea typeface="WenQuanYi Zen Hei Sharp"/>
              </a:rPr>
              <a:t>POLYTECHNIQUE</a:t>
            </a:r>
            <a:r>
              <a:rPr lang="fr-FR" sz="1600" b="0" strike="noStrike" spc="-1">
                <a:solidFill>
                  <a:srgbClr val="FFFFFF"/>
                </a:solidFill>
                <a:latin typeface="Calibri"/>
                <a:ea typeface="WenQuanYi Zen Hei Sharp"/>
              </a:rPr>
              <a:t> MONTRÉAL</a:t>
            </a:r>
            <a:endParaRPr lang="en-US" sz="1600" b="0" strike="noStrike" spc="-1">
              <a:latin typeface="Arial"/>
            </a:endParaRPr>
          </a:p>
        </p:txBody>
      </p:sp>
      <p:sp>
        <p:nvSpPr>
          <p:cNvPr id="89" name="Espace réservé du numéro de diapositive 1"/>
          <p:cNvSpPr/>
          <p:nvPr/>
        </p:nvSpPr>
        <p:spPr>
          <a:xfrm>
            <a:off x="7145640" y="7315200"/>
            <a:ext cx="2932560" cy="2437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68400" tIns="34200" rIns="68400" bIns="34200" anchor="ctr">
            <a:noAutofit/>
          </a:bodyPr>
          <a:lstStyle/>
          <a:p>
            <a:pPr algn="r">
              <a:lnSpc>
                <a:spcPct val="100000"/>
              </a:lnSpc>
              <a:buNone/>
            </a:pPr>
            <a:fld id="{01882EEB-13F5-41EC-A6C1-7834727FD010}" type="slidenum">
              <a:rPr lang="fr-FR" sz="1050" b="1" strike="noStrike" spc="-1" smtClean="0">
                <a:solidFill>
                  <a:srgbClr val="FFFFFF"/>
                </a:solidFill>
                <a:latin typeface="Ubuntu"/>
                <a:ea typeface="DejaVu Sans"/>
              </a:rPr>
              <a:t>3</a:t>
            </a:fld>
            <a:r>
              <a:rPr lang="fr-FR" sz="1050" b="0" strike="noStrike" spc="-1" dirty="0">
                <a:solidFill>
                  <a:srgbClr val="FFFFFF"/>
                </a:solidFill>
                <a:latin typeface="Ubuntu"/>
                <a:ea typeface="DejaVu Sans"/>
              </a:rPr>
              <a:t>/21</a:t>
            </a:r>
            <a:r>
              <a:rPr lang="fr-FR" sz="1050" b="1" strike="noStrike" spc="-1" dirty="0">
                <a:solidFill>
                  <a:srgbClr val="FFFFFF"/>
                </a:solidFill>
                <a:latin typeface="Ubuntu"/>
                <a:ea typeface="DejaVu Sans"/>
              </a:rPr>
              <a:t> </a:t>
            </a:r>
            <a:r>
              <a:rPr lang="fr-FR" sz="1050" b="0" strike="noStrike" spc="-1" dirty="0">
                <a:solidFill>
                  <a:srgbClr val="FFFFFF"/>
                </a:solidFill>
                <a:latin typeface="Ubuntu"/>
                <a:ea typeface="DejaVu Sans"/>
              </a:rPr>
              <a:t>–</a:t>
            </a:r>
            <a:r>
              <a:rPr lang="fr-FR" sz="1050" b="1" strike="noStrike" spc="-1" dirty="0">
                <a:solidFill>
                  <a:srgbClr val="FFFFFF"/>
                </a:solidFill>
                <a:latin typeface="Ubuntu"/>
                <a:ea typeface="DejaVu Sans"/>
              </a:rPr>
              <a:t> dorsal.polymtl.ca</a:t>
            </a:r>
            <a:endParaRPr lang="en-US" sz="1050" b="0" strike="noStrike" spc="-1" dirty="0">
              <a:latin typeface="Arial"/>
            </a:endParaRPr>
          </a:p>
        </p:txBody>
      </p:sp>
      <p:sp>
        <p:nvSpPr>
          <p:cNvPr id="2" name="Espaço Reservado para Rodapé 1">
            <a:extLst>
              <a:ext uri="{FF2B5EF4-FFF2-40B4-BE49-F238E27FC236}">
                <a16:creationId xmlns:a16="http://schemas.microsoft.com/office/drawing/2014/main" id="{06D659E9-128E-CB17-1C28-DEC012CD4391}"/>
              </a:ext>
            </a:extLst>
          </p:cNvPr>
          <p:cNvSpPr>
            <a:spLocks noGrp="1"/>
          </p:cNvSpPr>
          <p:nvPr>
            <p:ph type="ftr" idx="1"/>
          </p:nvPr>
        </p:nvSpPr>
        <p:spPr>
          <a:xfrm>
            <a:off x="561109" y="7006680"/>
            <a:ext cx="8832273" cy="401760"/>
          </a:xfrm>
        </p:spPr>
        <p:txBody>
          <a:bodyPr/>
          <a:lstStyle/>
          <a:p>
            <a:r>
              <a:rPr lang="en-US" dirty="0"/>
              <a:t>[1] He, </a:t>
            </a:r>
            <a:r>
              <a:rPr lang="en-US" dirty="0" err="1"/>
              <a:t>Pinjia</a:t>
            </a:r>
            <a:r>
              <a:rPr lang="en-US" dirty="0"/>
              <a:t>, et al. "Drain: An online log parsing approach with fixed depth tree." 2017 IEEE international conference on web services (ICWS). IEEE, 2017.</a:t>
            </a:r>
          </a:p>
          <a:p>
            <a:endParaRPr lang="pt-BR" dirty="0"/>
          </a:p>
        </p:txBody>
      </p:sp>
      <p:pic>
        <p:nvPicPr>
          <p:cNvPr id="11" name="Imagem 10">
            <a:extLst>
              <a:ext uri="{FF2B5EF4-FFF2-40B4-BE49-F238E27FC236}">
                <a16:creationId xmlns:a16="http://schemas.microsoft.com/office/drawing/2014/main" id="{821FAD7C-9C89-7903-1542-D0AAF3AA5E3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4732" y="4400694"/>
            <a:ext cx="8248650" cy="1543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56743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CustomShape 1"/>
          <p:cNvSpPr/>
          <p:nvPr/>
        </p:nvSpPr>
        <p:spPr>
          <a:xfrm>
            <a:off x="0" y="7315200"/>
            <a:ext cx="10078200" cy="24372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67320" tIns="33840" rIns="67320" bIns="33840" anchor="ctr">
            <a:noAutofit/>
          </a:bodyPr>
          <a:lstStyle/>
          <a:p>
            <a:pPr>
              <a:lnSpc>
                <a:spcPct val="100000"/>
              </a:lnSpc>
              <a:buNone/>
            </a:pPr>
            <a:r>
              <a:rPr lang="en-US" sz="1050" b="0" strike="noStrike" spc="-1" dirty="0">
                <a:solidFill>
                  <a:srgbClr val="FFFFFF"/>
                </a:solidFill>
                <a:latin typeface="Ubuntu"/>
                <a:ea typeface="DejaVu Sans"/>
              </a:rPr>
              <a:t>Using Topic Modeling to Find Most Important Log Lines– </a:t>
            </a:r>
            <a:r>
              <a:rPr lang="en-US" sz="1050" b="0" i="1" strike="noStrike" spc="-1" dirty="0">
                <a:solidFill>
                  <a:srgbClr val="FFFFFF"/>
                </a:solidFill>
                <a:latin typeface="Ubuntu"/>
                <a:ea typeface="DejaVu Sans"/>
              </a:rPr>
              <a:t>Vithor Bertalan and Daniel </a:t>
            </a:r>
            <a:r>
              <a:rPr lang="en-US" sz="1050" b="0" i="1" strike="noStrike" spc="-1" dirty="0" err="1">
                <a:solidFill>
                  <a:srgbClr val="FFFFFF"/>
                </a:solidFill>
                <a:latin typeface="Ubuntu"/>
                <a:ea typeface="DejaVu Sans"/>
              </a:rPr>
              <a:t>Aloise</a:t>
            </a:r>
            <a:endParaRPr lang="en-US" sz="1050" b="0" strike="noStrike" spc="-1" dirty="0">
              <a:latin typeface="Arial"/>
            </a:endParaRPr>
          </a:p>
        </p:txBody>
      </p:sp>
      <p:sp>
        <p:nvSpPr>
          <p:cNvPr id="83" name="CustomShape 2"/>
          <p:cNvSpPr/>
          <p:nvPr/>
        </p:nvSpPr>
        <p:spPr>
          <a:xfrm>
            <a:off x="-9000" y="0"/>
            <a:ext cx="10087200" cy="521640"/>
          </a:xfrm>
          <a:prstGeom prst="rect">
            <a:avLst/>
          </a:prstGeom>
          <a:solidFill>
            <a:schemeClr val="tx1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84" name="CustomShape 4"/>
          <p:cNvSpPr/>
          <p:nvPr/>
        </p:nvSpPr>
        <p:spPr>
          <a:xfrm>
            <a:off x="235440" y="658440"/>
            <a:ext cx="1842742" cy="5230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>
            <a:noAutofit/>
          </a:bodyPr>
          <a:lstStyle/>
          <a:p>
            <a:pPr>
              <a:lnSpc>
                <a:spcPct val="150000"/>
              </a:lnSpc>
              <a:buNone/>
            </a:pPr>
            <a:r>
              <a:rPr lang="fr-FR" sz="2000" b="0" strike="noStrike" spc="-1" dirty="0">
                <a:solidFill>
                  <a:srgbClr val="DC2300"/>
                </a:solidFill>
                <a:latin typeface="Ubuntu"/>
                <a:ea typeface="WenQuanYi Zen Hei Sharp"/>
              </a:rPr>
              <a:t>Step 2</a:t>
            </a:r>
            <a:endParaRPr lang="en-US" sz="2000" b="0" strike="noStrike" spc="-1" dirty="0">
              <a:latin typeface="Arial"/>
            </a:endParaRPr>
          </a:p>
        </p:txBody>
      </p:sp>
      <p:sp>
        <p:nvSpPr>
          <p:cNvPr id="85" name="Line 6"/>
          <p:cNvSpPr/>
          <p:nvPr/>
        </p:nvSpPr>
        <p:spPr>
          <a:xfrm>
            <a:off x="1828800" y="1085400"/>
            <a:ext cx="8250120" cy="360"/>
          </a:xfrm>
          <a:prstGeom prst="line">
            <a:avLst/>
          </a:prstGeom>
          <a:ln w="18360">
            <a:solidFill>
              <a:srgbClr val="DC23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86" name="CustomShape 3"/>
          <p:cNvSpPr/>
          <p:nvPr/>
        </p:nvSpPr>
        <p:spPr>
          <a:xfrm>
            <a:off x="-13320" y="522360"/>
            <a:ext cx="10091520" cy="86760"/>
          </a:xfrm>
          <a:prstGeom prst="rect">
            <a:avLst/>
          </a:prstGeom>
          <a:solidFill>
            <a:srgbClr val="DC2300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87" name="TextBox 1"/>
          <p:cNvSpPr/>
          <p:nvPr/>
        </p:nvSpPr>
        <p:spPr>
          <a:xfrm>
            <a:off x="1214640" y="1962720"/>
            <a:ext cx="7631280" cy="2676202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marL="685800" lvl="1" indent="-343080"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pt-BR" sz="2400" b="0" strike="noStrike" spc="-1" dirty="0" err="1">
                <a:solidFill>
                  <a:srgbClr val="000000"/>
                </a:solidFill>
                <a:latin typeface="Ubuntu"/>
                <a:ea typeface="DejaVu Sans"/>
              </a:rPr>
              <a:t>First</a:t>
            </a:r>
            <a:r>
              <a:rPr lang="pt-BR" sz="2400" b="0" strike="noStrike" spc="-1" dirty="0">
                <a:solidFill>
                  <a:srgbClr val="000000"/>
                </a:solidFill>
                <a:latin typeface="Ubuntu"/>
                <a:ea typeface="DejaVu Sans"/>
              </a:rPr>
              <a:t> </a:t>
            </a:r>
            <a:r>
              <a:rPr lang="pt-BR" sz="2400" b="0" strike="noStrike" spc="-1" dirty="0" err="1">
                <a:solidFill>
                  <a:srgbClr val="000000"/>
                </a:solidFill>
                <a:latin typeface="Ubuntu"/>
                <a:ea typeface="DejaVu Sans"/>
              </a:rPr>
              <a:t>step</a:t>
            </a:r>
            <a:r>
              <a:rPr lang="pt-BR" sz="2400" b="0" strike="noStrike" spc="-1" dirty="0">
                <a:solidFill>
                  <a:srgbClr val="000000"/>
                </a:solidFill>
                <a:latin typeface="Ubuntu"/>
                <a:ea typeface="DejaVu Sans"/>
              </a:rPr>
              <a:t>: </a:t>
            </a:r>
            <a:r>
              <a:rPr lang="pt-BR" sz="2400" b="0" strike="noStrike" spc="-1" dirty="0" err="1">
                <a:solidFill>
                  <a:srgbClr val="000000"/>
                </a:solidFill>
                <a:latin typeface="Ubuntu"/>
                <a:ea typeface="DejaVu Sans"/>
              </a:rPr>
              <a:t>Converting</a:t>
            </a:r>
            <a:r>
              <a:rPr lang="pt-BR" sz="2400" b="0" strike="noStrike" spc="-1" dirty="0">
                <a:solidFill>
                  <a:srgbClr val="000000"/>
                </a:solidFill>
                <a:latin typeface="Ubuntu"/>
                <a:ea typeface="DejaVu Sans"/>
              </a:rPr>
              <a:t> </a:t>
            </a:r>
            <a:r>
              <a:rPr lang="pt-BR" sz="2400" b="0" strike="noStrike" spc="-1" dirty="0" err="1">
                <a:solidFill>
                  <a:srgbClr val="000000"/>
                </a:solidFill>
                <a:latin typeface="Ubuntu"/>
                <a:ea typeface="DejaVu Sans"/>
              </a:rPr>
              <a:t>raw</a:t>
            </a:r>
            <a:r>
              <a:rPr lang="pt-BR" sz="2400" b="0" strike="noStrike" spc="-1" dirty="0">
                <a:solidFill>
                  <a:srgbClr val="000000"/>
                </a:solidFill>
                <a:latin typeface="Ubuntu"/>
                <a:ea typeface="DejaVu Sans"/>
              </a:rPr>
              <a:t> log </a:t>
            </a:r>
            <a:r>
              <a:rPr lang="pt-BR" sz="2400" b="0" strike="noStrike" spc="-1" dirty="0" err="1">
                <a:solidFill>
                  <a:srgbClr val="000000"/>
                </a:solidFill>
                <a:latin typeface="Ubuntu"/>
                <a:ea typeface="DejaVu Sans"/>
              </a:rPr>
              <a:t>lines</a:t>
            </a:r>
            <a:r>
              <a:rPr lang="pt-BR" sz="2400" b="0" strike="noStrike" spc="-1" dirty="0">
                <a:solidFill>
                  <a:srgbClr val="000000"/>
                </a:solidFill>
                <a:latin typeface="Ubuntu"/>
                <a:ea typeface="DejaVu Sans"/>
              </a:rPr>
              <a:t> </a:t>
            </a:r>
            <a:r>
              <a:rPr lang="pt-BR" sz="2400" b="0" strike="noStrike" spc="-1" dirty="0" err="1">
                <a:solidFill>
                  <a:srgbClr val="000000"/>
                </a:solidFill>
                <a:latin typeface="Ubuntu"/>
                <a:ea typeface="DejaVu Sans"/>
              </a:rPr>
              <a:t>to</a:t>
            </a:r>
            <a:r>
              <a:rPr lang="pt-BR" sz="2400" b="0" strike="noStrike" spc="-1" dirty="0">
                <a:solidFill>
                  <a:srgbClr val="000000"/>
                </a:solidFill>
                <a:latin typeface="Ubuntu"/>
                <a:ea typeface="DejaVu Sans"/>
              </a:rPr>
              <a:t> </a:t>
            </a:r>
            <a:r>
              <a:rPr lang="pt-BR" sz="2400" b="0" strike="noStrike" spc="-1" dirty="0" err="1">
                <a:solidFill>
                  <a:srgbClr val="000000"/>
                </a:solidFill>
                <a:latin typeface="Ubuntu"/>
                <a:ea typeface="DejaVu Sans"/>
              </a:rPr>
              <a:t>mathematical</a:t>
            </a:r>
            <a:r>
              <a:rPr lang="pt-BR" sz="2400" b="0" strike="noStrike" spc="-1" dirty="0">
                <a:solidFill>
                  <a:srgbClr val="000000"/>
                </a:solidFill>
                <a:latin typeface="Ubuntu"/>
                <a:ea typeface="DejaVu Sans"/>
              </a:rPr>
              <a:t> </a:t>
            </a:r>
            <a:r>
              <a:rPr lang="pt-BR" sz="2400" b="0" strike="noStrike" spc="-1" dirty="0" err="1">
                <a:solidFill>
                  <a:srgbClr val="000000"/>
                </a:solidFill>
                <a:latin typeface="Ubuntu"/>
                <a:ea typeface="DejaVu Sans"/>
              </a:rPr>
              <a:t>arrays</a:t>
            </a:r>
            <a:r>
              <a:rPr lang="pt-BR" sz="2400" b="0" strike="noStrike" spc="-1" dirty="0">
                <a:solidFill>
                  <a:srgbClr val="000000"/>
                </a:solidFill>
                <a:latin typeface="Ubuntu"/>
                <a:ea typeface="DejaVu Sans"/>
              </a:rPr>
              <a:t>.</a:t>
            </a:r>
          </a:p>
          <a:p>
            <a:pPr marL="685800" lvl="1" indent="-343080"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endParaRPr lang="pt-BR" sz="2400" spc="-1" dirty="0">
              <a:solidFill>
                <a:srgbClr val="000000"/>
              </a:solidFill>
              <a:latin typeface="Ubuntu"/>
              <a:ea typeface="DejaVu Sans"/>
            </a:endParaRPr>
          </a:p>
          <a:p>
            <a:pPr marL="685800" lvl="1" indent="-343080"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pt-BR" sz="2400" b="0" strike="noStrike" spc="-1" dirty="0" err="1">
                <a:solidFill>
                  <a:srgbClr val="000000"/>
                </a:solidFill>
                <a:latin typeface="Ubuntu"/>
                <a:ea typeface="DejaVu Sans"/>
              </a:rPr>
              <a:t>We</a:t>
            </a:r>
            <a:r>
              <a:rPr lang="pt-BR" sz="2400" b="0" strike="noStrike" spc="-1" dirty="0">
                <a:solidFill>
                  <a:srgbClr val="000000"/>
                </a:solidFill>
                <a:latin typeface="Ubuntu"/>
                <a:ea typeface="DejaVu Sans"/>
              </a:rPr>
              <a:t> </a:t>
            </a:r>
            <a:r>
              <a:rPr lang="pt-BR" sz="2400" b="0" strike="noStrike" spc="-1" dirty="0" err="1">
                <a:solidFill>
                  <a:srgbClr val="000000"/>
                </a:solidFill>
                <a:latin typeface="Ubuntu"/>
                <a:ea typeface="DejaVu Sans"/>
              </a:rPr>
              <a:t>did</a:t>
            </a:r>
            <a:r>
              <a:rPr lang="pt-BR" sz="2400" b="0" strike="noStrike" spc="-1" dirty="0">
                <a:solidFill>
                  <a:srgbClr val="000000"/>
                </a:solidFill>
                <a:latin typeface="Ubuntu"/>
                <a:ea typeface="DejaVu Sans"/>
              </a:rPr>
              <a:t> </a:t>
            </a:r>
            <a:r>
              <a:rPr lang="pt-BR" sz="2400" b="0" strike="noStrike" spc="-1" dirty="0" err="1">
                <a:solidFill>
                  <a:srgbClr val="000000"/>
                </a:solidFill>
                <a:latin typeface="Ubuntu"/>
                <a:ea typeface="DejaVu Sans"/>
              </a:rPr>
              <a:t>the</a:t>
            </a:r>
            <a:r>
              <a:rPr lang="pt-BR" sz="2400" b="0" strike="noStrike" spc="-1" dirty="0">
                <a:solidFill>
                  <a:srgbClr val="000000"/>
                </a:solidFill>
                <a:latin typeface="Ubuntu"/>
                <a:ea typeface="DejaVu Sans"/>
              </a:rPr>
              <a:t> </a:t>
            </a:r>
            <a:r>
              <a:rPr lang="pt-BR" sz="2400" b="0" strike="noStrike" spc="-1" dirty="0" err="1">
                <a:solidFill>
                  <a:srgbClr val="000000"/>
                </a:solidFill>
                <a:latin typeface="Ubuntu"/>
                <a:ea typeface="DejaVu Sans"/>
              </a:rPr>
              <a:t>first</a:t>
            </a:r>
            <a:r>
              <a:rPr lang="pt-BR" sz="2400" b="0" strike="noStrike" spc="-1" dirty="0">
                <a:solidFill>
                  <a:srgbClr val="000000"/>
                </a:solidFill>
                <a:latin typeface="Ubuntu"/>
                <a:ea typeface="DejaVu Sans"/>
              </a:rPr>
              <a:t> </a:t>
            </a:r>
            <a:r>
              <a:rPr lang="pt-BR" sz="2400" b="0" strike="noStrike" spc="-1" dirty="0" err="1">
                <a:solidFill>
                  <a:srgbClr val="000000"/>
                </a:solidFill>
                <a:latin typeface="Ubuntu"/>
                <a:ea typeface="DejaVu Sans"/>
              </a:rPr>
              <a:t>tests</a:t>
            </a:r>
            <a:r>
              <a:rPr lang="pt-BR" sz="2400" b="0" strike="noStrike" spc="-1" dirty="0">
                <a:solidFill>
                  <a:srgbClr val="000000"/>
                </a:solidFill>
                <a:latin typeface="Ubuntu"/>
                <a:ea typeface="DejaVu Sans"/>
              </a:rPr>
              <a:t> </a:t>
            </a:r>
            <a:r>
              <a:rPr lang="pt-BR" sz="2400" b="0" strike="noStrike" spc="-1" dirty="0" err="1">
                <a:solidFill>
                  <a:srgbClr val="000000"/>
                </a:solidFill>
                <a:latin typeface="Ubuntu"/>
                <a:ea typeface="DejaVu Sans"/>
              </a:rPr>
              <a:t>using</a:t>
            </a:r>
            <a:r>
              <a:rPr lang="pt-BR" sz="2400" b="0" strike="noStrike" spc="-1" dirty="0">
                <a:solidFill>
                  <a:srgbClr val="000000"/>
                </a:solidFill>
                <a:latin typeface="Ubuntu"/>
                <a:ea typeface="DejaVu Sans"/>
              </a:rPr>
              <a:t> Transformers, </a:t>
            </a:r>
            <a:r>
              <a:rPr lang="pt-BR" sz="2400" b="0" strike="noStrike" spc="-1" dirty="0" err="1">
                <a:solidFill>
                  <a:srgbClr val="000000"/>
                </a:solidFill>
                <a:latin typeface="Ubuntu"/>
                <a:ea typeface="DejaVu Sans"/>
              </a:rPr>
              <a:t>but</a:t>
            </a:r>
            <a:r>
              <a:rPr lang="pt-BR" sz="2400" b="0" strike="noStrike" spc="-1" dirty="0">
                <a:solidFill>
                  <a:srgbClr val="000000"/>
                </a:solidFill>
                <a:latin typeface="Ubuntu"/>
                <a:ea typeface="DejaVu Sans"/>
              </a:rPr>
              <a:t> </a:t>
            </a:r>
            <a:r>
              <a:rPr lang="pt-BR" sz="2400" b="0" strike="noStrike" spc="-1" dirty="0" err="1">
                <a:solidFill>
                  <a:srgbClr val="000000"/>
                </a:solidFill>
                <a:latin typeface="Ubuntu"/>
                <a:ea typeface="DejaVu Sans"/>
              </a:rPr>
              <a:t>decided</a:t>
            </a:r>
            <a:r>
              <a:rPr lang="pt-BR" sz="2400" b="0" strike="noStrike" spc="-1" dirty="0">
                <a:solidFill>
                  <a:srgbClr val="000000"/>
                </a:solidFill>
                <a:latin typeface="Ubuntu"/>
                <a:ea typeface="DejaVu Sans"/>
              </a:rPr>
              <a:t> </a:t>
            </a:r>
            <a:r>
              <a:rPr lang="pt-BR" sz="2400" b="0" strike="noStrike" spc="-1" dirty="0" err="1">
                <a:solidFill>
                  <a:srgbClr val="000000"/>
                </a:solidFill>
                <a:latin typeface="Ubuntu"/>
                <a:ea typeface="DejaVu Sans"/>
              </a:rPr>
              <a:t>to</a:t>
            </a:r>
            <a:r>
              <a:rPr lang="pt-BR" sz="2400" b="0" strike="noStrike" spc="-1" dirty="0">
                <a:solidFill>
                  <a:srgbClr val="000000"/>
                </a:solidFill>
                <a:latin typeface="Ubuntu"/>
                <a:ea typeface="DejaVu Sans"/>
              </a:rPr>
              <a:t> </a:t>
            </a:r>
            <a:r>
              <a:rPr lang="pt-BR" sz="2400" b="0" strike="noStrike" spc="-1" dirty="0" err="1">
                <a:solidFill>
                  <a:srgbClr val="000000"/>
                </a:solidFill>
                <a:latin typeface="Ubuntu"/>
                <a:ea typeface="DejaVu Sans"/>
              </a:rPr>
              <a:t>migrate</a:t>
            </a:r>
            <a:r>
              <a:rPr lang="pt-BR" sz="2400" b="0" strike="noStrike" spc="-1" dirty="0">
                <a:solidFill>
                  <a:srgbClr val="000000"/>
                </a:solidFill>
                <a:latin typeface="Ubuntu"/>
                <a:ea typeface="DejaVu Sans"/>
              </a:rPr>
              <a:t> </a:t>
            </a:r>
            <a:r>
              <a:rPr lang="pt-BR" sz="2400" b="0" strike="noStrike" spc="-1" dirty="0" err="1">
                <a:solidFill>
                  <a:srgbClr val="000000"/>
                </a:solidFill>
                <a:latin typeface="Ubuntu"/>
                <a:ea typeface="DejaVu Sans"/>
              </a:rPr>
              <a:t>to</a:t>
            </a:r>
            <a:r>
              <a:rPr lang="pt-BR" sz="2400" b="0" strike="noStrike" spc="-1" dirty="0">
                <a:solidFill>
                  <a:srgbClr val="000000"/>
                </a:solidFill>
                <a:latin typeface="Ubuntu"/>
                <a:ea typeface="DejaVu Sans"/>
              </a:rPr>
              <a:t> TFIDF. </a:t>
            </a:r>
          </a:p>
          <a:p>
            <a:pPr marL="685800" lvl="1" indent="-343080"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endParaRPr lang="pt-BR" sz="2400" spc="-1" dirty="0">
              <a:solidFill>
                <a:srgbClr val="000000"/>
              </a:solidFill>
              <a:latin typeface="Ubuntu"/>
              <a:ea typeface="DejaVu Sans"/>
            </a:endParaRPr>
          </a:p>
          <a:p>
            <a:pPr marL="685800" lvl="1" indent="-343080"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pt-BR" sz="2400" b="0" strike="noStrike" spc="-1" dirty="0" err="1">
                <a:solidFill>
                  <a:srgbClr val="000000"/>
                </a:solidFill>
                <a:latin typeface="Ubuntu"/>
                <a:ea typeface="DejaVu Sans"/>
              </a:rPr>
              <a:t>Optional</a:t>
            </a:r>
            <a:r>
              <a:rPr lang="pt-BR" sz="2400" b="0" strike="noStrike" spc="-1" dirty="0">
                <a:solidFill>
                  <a:srgbClr val="000000"/>
                </a:solidFill>
                <a:latin typeface="Ubuntu"/>
                <a:ea typeface="DejaVu Sans"/>
              </a:rPr>
              <a:t> </a:t>
            </a:r>
            <a:r>
              <a:rPr lang="pt-BR" sz="2400" b="0" strike="noStrike" spc="-1" dirty="0" err="1">
                <a:solidFill>
                  <a:srgbClr val="000000"/>
                </a:solidFill>
                <a:latin typeface="Ubuntu"/>
                <a:ea typeface="DejaVu Sans"/>
              </a:rPr>
              <a:t>step</a:t>
            </a:r>
            <a:r>
              <a:rPr lang="pt-BR" sz="2400" b="0" strike="noStrike" spc="-1" dirty="0">
                <a:solidFill>
                  <a:srgbClr val="000000"/>
                </a:solidFill>
                <a:latin typeface="Ubuntu"/>
                <a:ea typeface="DejaVu Sans"/>
              </a:rPr>
              <a:t> </a:t>
            </a:r>
            <a:r>
              <a:rPr lang="pt-BR" sz="2400" b="0" strike="noStrike" spc="-1" dirty="0" err="1">
                <a:solidFill>
                  <a:srgbClr val="000000"/>
                </a:solidFill>
                <a:latin typeface="Ubuntu"/>
                <a:ea typeface="DejaVu Sans"/>
              </a:rPr>
              <a:t>to</a:t>
            </a:r>
            <a:r>
              <a:rPr lang="pt-BR" sz="2400" b="0" strike="noStrike" spc="-1" dirty="0">
                <a:solidFill>
                  <a:srgbClr val="000000"/>
                </a:solidFill>
                <a:latin typeface="Ubuntu"/>
                <a:ea typeface="DejaVu Sans"/>
              </a:rPr>
              <a:t> use </a:t>
            </a:r>
            <a:r>
              <a:rPr lang="pt-BR" sz="2400" b="0" strike="noStrike" spc="-1" dirty="0" err="1">
                <a:solidFill>
                  <a:srgbClr val="000000"/>
                </a:solidFill>
                <a:latin typeface="Ubuntu"/>
                <a:ea typeface="DejaVu Sans"/>
              </a:rPr>
              <a:t>RegEx</a:t>
            </a:r>
            <a:r>
              <a:rPr lang="pt-BR" sz="2400" b="0" strike="noStrike" spc="-1" dirty="0">
                <a:solidFill>
                  <a:srgbClr val="000000"/>
                </a:solidFill>
                <a:latin typeface="Ubuntu"/>
                <a:ea typeface="DejaVu Sans"/>
              </a:rPr>
              <a:t>. </a:t>
            </a:r>
          </a:p>
        </p:txBody>
      </p:sp>
      <p:sp>
        <p:nvSpPr>
          <p:cNvPr id="88" name="CustomShape 4"/>
          <p:cNvSpPr/>
          <p:nvPr/>
        </p:nvSpPr>
        <p:spPr>
          <a:xfrm>
            <a:off x="213120" y="27720"/>
            <a:ext cx="2553480" cy="3920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>
            <a:noAutofit/>
          </a:bodyPr>
          <a:lstStyle/>
          <a:p>
            <a:pPr>
              <a:lnSpc>
                <a:spcPct val="150000"/>
              </a:lnSpc>
              <a:buNone/>
            </a:pPr>
            <a:r>
              <a:rPr lang="fr-FR" sz="1600" b="1" strike="noStrike" spc="-1">
                <a:solidFill>
                  <a:srgbClr val="FFFFFF"/>
                </a:solidFill>
                <a:latin typeface="Calibri"/>
                <a:ea typeface="WenQuanYi Zen Hei Sharp"/>
              </a:rPr>
              <a:t>POLYTECHNIQUE</a:t>
            </a:r>
            <a:r>
              <a:rPr lang="fr-FR" sz="1600" b="0" strike="noStrike" spc="-1">
                <a:solidFill>
                  <a:srgbClr val="FFFFFF"/>
                </a:solidFill>
                <a:latin typeface="Calibri"/>
                <a:ea typeface="WenQuanYi Zen Hei Sharp"/>
              </a:rPr>
              <a:t> MONTRÉAL</a:t>
            </a:r>
            <a:endParaRPr lang="en-US" sz="1600" b="0" strike="noStrike" spc="-1">
              <a:latin typeface="Arial"/>
            </a:endParaRPr>
          </a:p>
        </p:txBody>
      </p:sp>
      <p:sp>
        <p:nvSpPr>
          <p:cNvPr id="89" name="Espace réservé du numéro de diapositive 1"/>
          <p:cNvSpPr/>
          <p:nvPr/>
        </p:nvSpPr>
        <p:spPr>
          <a:xfrm>
            <a:off x="7145640" y="7315200"/>
            <a:ext cx="2932560" cy="2437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68400" tIns="34200" rIns="68400" bIns="34200" anchor="ctr">
            <a:noAutofit/>
          </a:bodyPr>
          <a:lstStyle/>
          <a:p>
            <a:pPr algn="r">
              <a:lnSpc>
                <a:spcPct val="100000"/>
              </a:lnSpc>
              <a:buNone/>
            </a:pPr>
            <a:fld id="{01882EEB-13F5-41EC-A6C1-7834727FD010}" type="slidenum">
              <a:rPr lang="fr-FR" sz="1050" b="1" strike="noStrike" spc="-1" smtClean="0">
                <a:solidFill>
                  <a:srgbClr val="FFFFFF"/>
                </a:solidFill>
                <a:latin typeface="Ubuntu"/>
                <a:ea typeface="DejaVu Sans"/>
              </a:rPr>
              <a:t>4</a:t>
            </a:fld>
            <a:r>
              <a:rPr lang="fr-FR" sz="1050" b="0" strike="noStrike" spc="-1" dirty="0">
                <a:solidFill>
                  <a:srgbClr val="FFFFFF"/>
                </a:solidFill>
                <a:latin typeface="Ubuntu"/>
                <a:ea typeface="DejaVu Sans"/>
              </a:rPr>
              <a:t>/21</a:t>
            </a:r>
            <a:r>
              <a:rPr lang="fr-FR" sz="1050" b="1" strike="noStrike" spc="-1" dirty="0">
                <a:solidFill>
                  <a:srgbClr val="FFFFFF"/>
                </a:solidFill>
                <a:latin typeface="Ubuntu"/>
                <a:ea typeface="DejaVu Sans"/>
              </a:rPr>
              <a:t> </a:t>
            </a:r>
            <a:r>
              <a:rPr lang="fr-FR" sz="1050" b="0" strike="noStrike" spc="-1" dirty="0">
                <a:solidFill>
                  <a:srgbClr val="FFFFFF"/>
                </a:solidFill>
                <a:latin typeface="Ubuntu"/>
                <a:ea typeface="DejaVu Sans"/>
              </a:rPr>
              <a:t>–</a:t>
            </a:r>
            <a:r>
              <a:rPr lang="fr-FR" sz="1050" b="1" strike="noStrike" spc="-1" dirty="0">
                <a:solidFill>
                  <a:srgbClr val="FFFFFF"/>
                </a:solidFill>
                <a:latin typeface="Ubuntu"/>
                <a:ea typeface="DejaVu Sans"/>
              </a:rPr>
              <a:t> dorsal.polymtl.ca</a:t>
            </a:r>
            <a:endParaRPr lang="en-US" sz="1050" b="0" strike="noStrike" spc="-1" dirty="0">
              <a:latin typeface="Arial"/>
            </a:endParaRPr>
          </a:p>
        </p:txBody>
      </p:sp>
      <p:pic>
        <p:nvPicPr>
          <p:cNvPr id="3" name="Imagem 2" descr="Diagrama&#10;&#10;Descrição gerada automaticamente">
            <a:extLst>
              <a:ext uri="{FF2B5EF4-FFF2-40B4-BE49-F238E27FC236}">
                <a16:creationId xmlns:a16="http://schemas.microsoft.com/office/drawing/2014/main" id="{446B8F69-2DA6-FDF7-63E1-256CA043E1B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6811" y="4673456"/>
            <a:ext cx="8029575" cy="230505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CustomShape 1"/>
          <p:cNvSpPr/>
          <p:nvPr/>
        </p:nvSpPr>
        <p:spPr>
          <a:xfrm>
            <a:off x="0" y="7315200"/>
            <a:ext cx="10078200" cy="24372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67320" tIns="33840" rIns="67320" bIns="33840" anchor="ctr">
            <a:noAutofit/>
          </a:bodyPr>
          <a:lstStyle/>
          <a:p>
            <a:pPr>
              <a:lnSpc>
                <a:spcPct val="100000"/>
              </a:lnSpc>
              <a:buNone/>
            </a:pPr>
            <a:r>
              <a:rPr lang="en-US" sz="1050" b="0" strike="noStrike" spc="-1" dirty="0">
                <a:solidFill>
                  <a:srgbClr val="FFFFFF"/>
                </a:solidFill>
                <a:latin typeface="Ubuntu"/>
                <a:ea typeface="DejaVu Sans"/>
              </a:rPr>
              <a:t>Using Topic Modeling to Find Most Important Log Lines– </a:t>
            </a:r>
            <a:r>
              <a:rPr lang="en-US" sz="1050" b="0" i="1" strike="noStrike" spc="-1" dirty="0">
                <a:solidFill>
                  <a:srgbClr val="FFFFFF"/>
                </a:solidFill>
                <a:latin typeface="Ubuntu"/>
                <a:ea typeface="DejaVu Sans"/>
              </a:rPr>
              <a:t>Vithor Bertalan and Daniel </a:t>
            </a:r>
            <a:r>
              <a:rPr lang="en-US" sz="1050" b="0" i="1" strike="noStrike" spc="-1" dirty="0" err="1">
                <a:solidFill>
                  <a:srgbClr val="FFFFFF"/>
                </a:solidFill>
                <a:latin typeface="Ubuntu"/>
                <a:ea typeface="DejaVu Sans"/>
              </a:rPr>
              <a:t>Aloise</a:t>
            </a:r>
            <a:endParaRPr lang="en-US" sz="1050" b="0" strike="noStrike" spc="-1" dirty="0">
              <a:latin typeface="Arial"/>
            </a:endParaRPr>
          </a:p>
        </p:txBody>
      </p:sp>
      <p:sp>
        <p:nvSpPr>
          <p:cNvPr id="83" name="CustomShape 2"/>
          <p:cNvSpPr/>
          <p:nvPr/>
        </p:nvSpPr>
        <p:spPr>
          <a:xfrm>
            <a:off x="-9000" y="0"/>
            <a:ext cx="10087200" cy="521640"/>
          </a:xfrm>
          <a:prstGeom prst="rect">
            <a:avLst/>
          </a:prstGeom>
          <a:solidFill>
            <a:schemeClr val="tx1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84" name="CustomShape 4"/>
          <p:cNvSpPr/>
          <p:nvPr/>
        </p:nvSpPr>
        <p:spPr>
          <a:xfrm>
            <a:off x="235440" y="658440"/>
            <a:ext cx="1842742" cy="5230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>
            <a:noAutofit/>
          </a:bodyPr>
          <a:lstStyle/>
          <a:p>
            <a:pPr>
              <a:lnSpc>
                <a:spcPct val="150000"/>
              </a:lnSpc>
              <a:buNone/>
            </a:pPr>
            <a:r>
              <a:rPr lang="fr-FR" sz="2000" b="0" strike="noStrike" spc="-1" dirty="0">
                <a:solidFill>
                  <a:srgbClr val="DC2300"/>
                </a:solidFill>
                <a:latin typeface="Ubuntu"/>
                <a:ea typeface="WenQuanYi Zen Hei Sharp"/>
              </a:rPr>
              <a:t>Step </a:t>
            </a:r>
            <a:r>
              <a:rPr lang="fr-FR" sz="2000" spc="-1" dirty="0">
                <a:solidFill>
                  <a:srgbClr val="DC2300"/>
                </a:solidFill>
                <a:latin typeface="Ubuntu"/>
                <a:ea typeface="WenQuanYi Zen Hei Sharp"/>
              </a:rPr>
              <a:t>3</a:t>
            </a:r>
            <a:endParaRPr lang="en-US" sz="2000" b="0" strike="noStrike" spc="-1" dirty="0">
              <a:latin typeface="Arial"/>
            </a:endParaRPr>
          </a:p>
        </p:txBody>
      </p:sp>
      <p:sp>
        <p:nvSpPr>
          <p:cNvPr id="85" name="Line 6"/>
          <p:cNvSpPr/>
          <p:nvPr/>
        </p:nvSpPr>
        <p:spPr>
          <a:xfrm>
            <a:off x="1828800" y="1085400"/>
            <a:ext cx="8250120" cy="360"/>
          </a:xfrm>
          <a:prstGeom prst="line">
            <a:avLst/>
          </a:prstGeom>
          <a:ln w="18360">
            <a:solidFill>
              <a:srgbClr val="DC23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86" name="CustomShape 3"/>
          <p:cNvSpPr/>
          <p:nvPr/>
        </p:nvSpPr>
        <p:spPr>
          <a:xfrm>
            <a:off x="-13320" y="522360"/>
            <a:ext cx="10091520" cy="86760"/>
          </a:xfrm>
          <a:prstGeom prst="rect">
            <a:avLst/>
          </a:prstGeom>
          <a:solidFill>
            <a:srgbClr val="DC2300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87" name="TextBox 1"/>
          <p:cNvSpPr/>
          <p:nvPr/>
        </p:nvSpPr>
        <p:spPr>
          <a:xfrm>
            <a:off x="1214640" y="1962720"/>
            <a:ext cx="7631280" cy="5630857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marL="685800" lvl="1" indent="-34308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pt-BR" sz="2400" b="0" strike="noStrike" spc="-1" dirty="0" err="1">
                <a:solidFill>
                  <a:srgbClr val="000000"/>
                </a:solidFill>
                <a:latin typeface="Ubuntu"/>
              </a:rPr>
              <a:t>Creating</a:t>
            </a:r>
            <a:r>
              <a:rPr lang="pt-BR" sz="2400" b="0" strike="noStrike" spc="-1" dirty="0">
                <a:solidFill>
                  <a:srgbClr val="000000"/>
                </a:solidFill>
                <a:latin typeface="Ubuntu"/>
              </a:rPr>
              <a:t> a </a:t>
            </a:r>
            <a:r>
              <a:rPr lang="pt-BR" sz="2400" b="0" strike="noStrike" spc="-1" dirty="0" err="1">
                <a:solidFill>
                  <a:srgbClr val="000000"/>
                </a:solidFill>
                <a:latin typeface="Ubuntu"/>
              </a:rPr>
              <a:t>distance</a:t>
            </a:r>
            <a:r>
              <a:rPr lang="pt-BR" sz="2400" b="0" strike="noStrike" spc="-1" dirty="0">
                <a:solidFill>
                  <a:srgbClr val="000000"/>
                </a:solidFill>
                <a:latin typeface="Ubuntu"/>
              </a:rPr>
              <a:t> </a:t>
            </a:r>
            <a:r>
              <a:rPr lang="pt-BR" sz="2400" b="0" strike="noStrike" spc="-1" dirty="0" err="1">
                <a:solidFill>
                  <a:srgbClr val="000000"/>
                </a:solidFill>
                <a:latin typeface="Ubuntu"/>
              </a:rPr>
              <a:t>matrix</a:t>
            </a:r>
            <a:r>
              <a:rPr lang="pt-BR" sz="2400" b="0" strike="noStrike" spc="-1" dirty="0">
                <a:solidFill>
                  <a:srgbClr val="000000"/>
                </a:solidFill>
                <a:latin typeface="Ubuntu"/>
              </a:rPr>
              <a:t>, </a:t>
            </a:r>
            <a:r>
              <a:rPr lang="pt-BR" sz="2400" b="0" strike="noStrike" spc="-1" dirty="0" err="1">
                <a:solidFill>
                  <a:srgbClr val="000000"/>
                </a:solidFill>
                <a:latin typeface="Ubuntu"/>
              </a:rPr>
              <a:t>using</a:t>
            </a:r>
            <a:r>
              <a:rPr lang="pt-BR" sz="2400" b="0" strike="noStrike" spc="-1" dirty="0">
                <a:solidFill>
                  <a:srgbClr val="000000"/>
                </a:solidFill>
                <a:latin typeface="Ubuntu"/>
              </a:rPr>
              <a:t> </a:t>
            </a:r>
            <a:r>
              <a:rPr lang="pt-BR" sz="2400" b="0" strike="noStrike" spc="-1" dirty="0" err="1">
                <a:solidFill>
                  <a:srgbClr val="000000"/>
                </a:solidFill>
                <a:latin typeface="Ubuntu"/>
              </a:rPr>
              <a:t>Euclidian</a:t>
            </a:r>
            <a:r>
              <a:rPr lang="pt-BR" sz="2400" b="0" strike="noStrike" spc="-1" dirty="0">
                <a:solidFill>
                  <a:srgbClr val="000000"/>
                </a:solidFill>
                <a:latin typeface="Ubuntu"/>
              </a:rPr>
              <a:t> </a:t>
            </a:r>
            <a:r>
              <a:rPr lang="pt-BR" sz="2400" b="0" strike="noStrike" spc="-1" dirty="0" err="1">
                <a:solidFill>
                  <a:srgbClr val="000000"/>
                </a:solidFill>
                <a:latin typeface="Ubuntu"/>
              </a:rPr>
              <a:t>distance</a:t>
            </a:r>
            <a:r>
              <a:rPr lang="pt-BR" sz="2400" b="0" strike="noStrike" spc="-1" dirty="0">
                <a:solidFill>
                  <a:srgbClr val="000000"/>
                </a:solidFill>
                <a:latin typeface="Ubuntu"/>
              </a:rPr>
              <a:t> </a:t>
            </a:r>
            <a:r>
              <a:rPr lang="pt-BR" sz="2400" b="0" strike="noStrike" spc="-1" dirty="0" err="1">
                <a:solidFill>
                  <a:srgbClr val="000000"/>
                </a:solidFill>
                <a:latin typeface="Ubuntu"/>
              </a:rPr>
              <a:t>between</a:t>
            </a:r>
            <a:r>
              <a:rPr lang="pt-BR" sz="2400" b="0" strike="noStrike" spc="-1" dirty="0">
                <a:solidFill>
                  <a:srgbClr val="000000"/>
                </a:solidFill>
                <a:latin typeface="Ubuntu"/>
              </a:rPr>
              <a:t> </a:t>
            </a:r>
            <a:r>
              <a:rPr lang="pt-BR" sz="2400" b="0" strike="noStrike" spc="-1" dirty="0" err="1">
                <a:solidFill>
                  <a:srgbClr val="000000"/>
                </a:solidFill>
                <a:latin typeface="Ubuntu"/>
              </a:rPr>
              <a:t>the</a:t>
            </a:r>
            <a:r>
              <a:rPr lang="pt-BR" sz="2400" b="0" strike="noStrike" spc="-1" dirty="0">
                <a:solidFill>
                  <a:srgbClr val="000000"/>
                </a:solidFill>
                <a:latin typeface="Ubuntu"/>
              </a:rPr>
              <a:t> log </a:t>
            </a:r>
            <a:r>
              <a:rPr lang="pt-BR" sz="2400" b="0" strike="noStrike" spc="-1" dirty="0" err="1">
                <a:solidFill>
                  <a:srgbClr val="000000"/>
                </a:solidFill>
                <a:latin typeface="Ubuntu"/>
              </a:rPr>
              <a:t>lines</a:t>
            </a:r>
            <a:r>
              <a:rPr lang="pt-BR" sz="2400" b="0" strike="noStrike" spc="-1" dirty="0">
                <a:solidFill>
                  <a:srgbClr val="000000"/>
                </a:solidFill>
                <a:latin typeface="Ubuntu"/>
              </a:rPr>
              <a:t>. </a:t>
            </a:r>
            <a:r>
              <a:rPr lang="pt-BR" sz="2400" b="0" strike="noStrike" spc="-1" dirty="0" err="1">
                <a:solidFill>
                  <a:srgbClr val="000000"/>
                </a:solidFill>
                <a:latin typeface="Ubuntu"/>
              </a:rPr>
              <a:t>MinMax</a:t>
            </a:r>
            <a:r>
              <a:rPr lang="pt-BR" sz="2400" b="0" strike="noStrike" spc="-1" dirty="0">
                <a:solidFill>
                  <a:srgbClr val="000000"/>
                </a:solidFill>
                <a:latin typeface="Ubuntu"/>
              </a:rPr>
              <a:t> </a:t>
            </a:r>
            <a:r>
              <a:rPr lang="pt-BR" sz="2400" b="0" strike="noStrike" spc="-1" dirty="0" err="1">
                <a:solidFill>
                  <a:srgbClr val="000000"/>
                </a:solidFill>
                <a:latin typeface="Ubuntu"/>
              </a:rPr>
              <a:t>normalization</a:t>
            </a:r>
            <a:r>
              <a:rPr lang="pt-BR" sz="2400" b="0" strike="noStrike" spc="-1" dirty="0">
                <a:solidFill>
                  <a:srgbClr val="000000"/>
                </a:solidFill>
                <a:latin typeface="Ubuntu"/>
              </a:rPr>
              <a:t> [0-1] </a:t>
            </a:r>
            <a:r>
              <a:rPr lang="pt-BR" sz="2400" b="0" strike="noStrike" spc="-1" dirty="0" err="1">
                <a:solidFill>
                  <a:srgbClr val="000000"/>
                </a:solidFill>
                <a:latin typeface="Ubuntu"/>
              </a:rPr>
              <a:t>afterwards</a:t>
            </a:r>
            <a:r>
              <a:rPr lang="pt-BR" sz="2400" b="0" strike="noStrike" spc="-1" dirty="0">
                <a:solidFill>
                  <a:srgbClr val="000000"/>
                </a:solidFill>
                <a:latin typeface="Ubuntu"/>
              </a:rPr>
              <a:t>. </a:t>
            </a:r>
          </a:p>
          <a:p>
            <a:pPr marL="685800" lvl="1" indent="-34308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endParaRPr lang="pt-BR" sz="2400" spc="-1" dirty="0">
              <a:solidFill>
                <a:srgbClr val="000000"/>
              </a:solidFill>
              <a:latin typeface="Ubuntu"/>
            </a:endParaRPr>
          </a:p>
          <a:p>
            <a:pPr marL="685800" lvl="1" indent="-34308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pt-BR" sz="2400" b="0" strike="noStrike" spc="-1" dirty="0" err="1">
                <a:solidFill>
                  <a:srgbClr val="000000"/>
                </a:solidFill>
                <a:latin typeface="Ubuntu"/>
              </a:rPr>
              <a:t>Size</a:t>
            </a:r>
            <a:r>
              <a:rPr lang="pt-BR" sz="2400" b="0" strike="noStrike" spc="-1" dirty="0">
                <a:solidFill>
                  <a:srgbClr val="000000"/>
                </a:solidFill>
                <a:latin typeface="Ubuntu"/>
              </a:rPr>
              <a:t> n (</a:t>
            </a:r>
            <a:r>
              <a:rPr lang="pt-BR" sz="2400" b="0" strike="noStrike" spc="-1" dirty="0" err="1">
                <a:solidFill>
                  <a:srgbClr val="000000"/>
                </a:solidFill>
                <a:latin typeface="Ubuntu"/>
              </a:rPr>
              <a:t>number</a:t>
            </a:r>
            <a:r>
              <a:rPr lang="pt-BR" sz="2400" b="0" strike="noStrike" spc="-1" dirty="0">
                <a:solidFill>
                  <a:srgbClr val="000000"/>
                </a:solidFill>
                <a:latin typeface="Ubuntu"/>
              </a:rPr>
              <a:t> </a:t>
            </a:r>
            <a:r>
              <a:rPr lang="pt-BR" sz="2400" b="0" strike="noStrike" spc="-1" dirty="0" err="1">
                <a:solidFill>
                  <a:srgbClr val="000000"/>
                </a:solidFill>
                <a:latin typeface="Ubuntu"/>
              </a:rPr>
              <a:t>of</a:t>
            </a:r>
            <a:r>
              <a:rPr lang="pt-BR" sz="2400" b="0" strike="noStrike" spc="-1" dirty="0">
                <a:solidFill>
                  <a:srgbClr val="000000"/>
                </a:solidFill>
                <a:latin typeface="Ubuntu"/>
              </a:rPr>
              <a:t> log </a:t>
            </a:r>
            <a:r>
              <a:rPr lang="pt-BR" sz="2400" b="0" strike="noStrike" spc="-1" dirty="0" err="1">
                <a:solidFill>
                  <a:srgbClr val="000000"/>
                </a:solidFill>
                <a:latin typeface="Ubuntu"/>
              </a:rPr>
              <a:t>lines</a:t>
            </a:r>
            <a:r>
              <a:rPr lang="pt-BR" sz="2400" b="0" strike="noStrike" spc="-1" dirty="0">
                <a:solidFill>
                  <a:srgbClr val="000000"/>
                </a:solidFill>
                <a:latin typeface="Ubuntu"/>
              </a:rPr>
              <a:t>) x n</a:t>
            </a:r>
          </a:p>
          <a:p>
            <a:pPr marL="685800" lvl="1" indent="-34308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endParaRPr lang="pt-BR" sz="2400" spc="-1" dirty="0">
              <a:solidFill>
                <a:srgbClr val="000000"/>
              </a:solidFill>
              <a:latin typeface="Ubuntu"/>
            </a:endParaRPr>
          </a:p>
          <a:p>
            <a:pPr marL="685800" lvl="1" indent="-34308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pt-BR" sz="2400" b="0" strike="noStrike" spc="-1" dirty="0" err="1">
                <a:solidFill>
                  <a:srgbClr val="000000"/>
                </a:solidFill>
                <a:latin typeface="Ubuntu"/>
              </a:rPr>
              <a:t>Created</a:t>
            </a:r>
            <a:r>
              <a:rPr lang="pt-BR" sz="2400" b="0" strike="noStrike" spc="-1" dirty="0">
                <a:solidFill>
                  <a:srgbClr val="000000"/>
                </a:solidFill>
                <a:latin typeface="Ubuntu"/>
              </a:rPr>
              <a:t> </a:t>
            </a:r>
            <a:r>
              <a:rPr lang="pt-BR" sz="2400" b="0" strike="noStrike" spc="-1" dirty="0" err="1">
                <a:solidFill>
                  <a:srgbClr val="000000"/>
                </a:solidFill>
                <a:latin typeface="Ubuntu"/>
              </a:rPr>
              <a:t>to</a:t>
            </a:r>
            <a:r>
              <a:rPr lang="pt-BR" sz="2400" b="0" strike="noStrike" spc="-1" dirty="0">
                <a:solidFill>
                  <a:srgbClr val="000000"/>
                </a:solidFill>
                <a:latin typeface="Ubuntu"/>
              </a:rPr>
              <a:t> </a:t>
            </a:r>
            <a:r>
              <a:rPr lang="pt-BR" sz="2400" b="0" strike="noStrike" spc="-1" dirty="0" err="1">
                <a:solidFill>
                  <a:srgbClr val="000000"/>
                </a:solidFill>
                <a:latin typeface="Ubuntu"/>
              </a:rPr>
              <a:t>represent</a:t>
            </a:r>
            <a:r>
              <a:rPr lang="pt-BR" sz="2400" b="0" strike="noStrike" spc="-1" dirty="0">
                <a:solidFill>
                  <a:srgbClr val="000000"/>
                </a:solidFill>
                <a:latin typeface="Ubuntu"/>
              </a:rPr>
              <a:t> </a:t>
            </a:r>
            <a:r>
              <a:rPr lang="pt-BR" sz="2400" b="0" strike="noStrike" spc="-1" dirty="0" err="1">
                <a:solidFill>
                  <a:srgbClr val="000000"/>
                </a:solidFill>
                <a:latin typeface="Ubuntu"/>
              </a:rPr>
              <a:t>the</a:t>
            </a:r>
            <a:r>
              <a:rPr lang="pt-BR" sz="2400" b="0" strike="noStrike" spc="-1" dirty="0">
                <a:solidFill>
                  <a:srgbClr val="000000"/>
                </a:solidFill>
                <a:latin typeface="Ubuntu"/>
              </a:rPr>
              <a:t> </a:t>
            </a:r>
            <a:r>
              <a:rPr lang="pt-BR" sz="2400" b="0" strike="noStrike" spc="-1" dirty="0" err="1">
                <a:solidFill>
                  <a:srgbClr val="000000"/>
                </a:solidFill>
                <a:latin typeface="Ubuntu"/>
              </a:rPr>
              <a:t>distance</a:t>
            </a:r>
            <a:r>
              <a:rPr lang="pt-BR" sz="2400" b="0" strike="noStrike" spc="-1" dirty="0">
                <a:solidFill>
                  <a:srgbClr val="000000"/>
                </a:solidFill>
                <a:latin typeface="Ubuntu"/>
              </a:rPr>
              <a:t> </a:t>
            </a:r>
            <a:r>
              <a:rPr lang="pt-BR" sz="2400" b="0" strike="noStrike" spc="-1" dirty="0" err="1">
                <a:solidFill>
                  <a:srgbClr val="000000"/>
                </a:solidFill>
                <a:latin typeface="Ubuntu"/>
              </a:rPr>
              <a:t>between</a:t>
            </a:r>
            <a:r>
              <a:rPr lang="pt-BR" sz="2400" b="0" strike="noStrike" spc="-1" dirty="0">
                <a:solidFill>
                  <a:srgbClr val="000000"/>
                </a:solidFill>
                <a:latin typeface="Ubuntu"/>
              </a:rPr>
              <a:t> </a:t>
            </a:r>
            <a:r>
              <a:rPr lang="pt-BR" sz="2400" b="0" strike="noStrike" spc="-1" dirty="0" err="1">
                <a:solidFill>
                  <a:srgbClr val="000000"/>
                </a:solidFill>
                <a:latin typeface="Ubuntu"/>
              </a:rPr>
              <a:t>the</a:t>
            </a:r>
            <a:r>
              <a:rPr lang="pt-BR" sz="2400" b="0" strike="noStrike" spc="-1" dirty="0">
                <a:solidFill>
                  <a:srgbClr val="000000"/>
                </a:solidFill>
                <a:latin typeface="Ubuntu"/>
              </a:rPr>
              <a:t> </a:t>
            </a:r>
            <a:r>
              <a:rPr lang="pt-BR" sz="2400" b="0" strike="noStrike" spc="-1" dirty="0" err="1">
                <a:solidFill>
                  <a:srgbClr val="000000"/>
                </a:solidFill>
                <a:latin typeface="Ubuntu"/>
              </a:rPr>
              <a:t>terms</a:t>
            </a:r>
            <a:r>
              <a:rPr lang="pt-BR" sz="2400" b="0" strike="noStrike" spc="-1" dirty="0">
                <a:solidFill>
                  <a:srgbClr val="000000"/>
                </a:solidFill>
                <a:latin typeface="Ubuntu"/>
              </a:rPr>
              <a:t>. </a:t>
            </a:r>
          </a:p>
          <a:p>
            <a:pPr marL="685800" lvl="1" indent="-34308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endParaRPr lang="pt-BR" sz="2400" spc="-1" dirty="0">
              <a:solidFill>
                <a:srgbClr val="000000"/>
              </a:solidFill>
              <a:latin typeface="Ubuntu"/>
            </a:endParaRPr>
          </a:p>
          <a:p>
            <a:pPr marL="685800" lvl="1" indent="-34308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endParaRPr lang="pt-BR" sz="2400" b="0" strike="noStrike" spc="-1" dirty="0">
              <a:solidFill>
                <a:srgbClr val="000000"/>
              </a:solidFill>
              <a:latin typeface="Ubuntu"/>
            </a:endParaRPr>
          </a:p>
          <a:p>
            <a:pPr marL="685800" lvl="1" indent="-34308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endParaRPr lang="pt-BR" sz="2400" b="0" strike="noStrike" spc="-1" dirty="0">
              <a:solidFill>
                <a:srgbClr val="000000"/>
              </a:solidFill>
              <a:latin typeface="Ubuntu"/>
            </a:endParaRPr>
          </a:p>
          <a:p>
            <a:pPr marL="685800" lvl="1" indent="-34308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endParaRPr lang="pt-BR" sz="2400" spc="-1" dirty="0">
              <a:solidFill>
                <a:srgbClr val="000000"/>
              </a:solidFill>
              <a:latin typeface="Ubuntu"/>
            </a:endParaRPr>
          </a:p>
          <a:p>
            <a:pPr marL="685800" lvl="1" indent="-34308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endParaRPr lang="pt-BR" sz="2400" spc="-1" dirty="0">
              <a:solidFill>
                <a:srgbClr val="000000"/>
              </a:solidFill>
              <a:latin typeface="Ubuntu"/>
            </a:endParaRPr>
          </a:p>
          <a:p>
            <a:pPr marL="685800" lvl="1" indent="-34308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endParaRPr lang="en-US" sz="2400" b="0" strike="noStrike" spc="-1" dirty="0">
              <a:solidFill>
                <a:srgbClr val="000000"/>
              </a:solidFill>
              <a:latin typeface="Ubuntu"/>
            </a:endParaRPr>
          </a:p>
          <a:p>
            <a:pPr marL="685800" lvl="1" indent="-34308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endParaRPr lang="en-US" sz="2400" b="0" strike="noStrike" spc="-1" dirty="0">
              <a:latin typeface="Arial"/>
            </a:endParaRPr>
          </a:p>
        </p:txBody>
      </p:sp>
      <p:sp>
        <p:nvSpPr>
          <p:cNvPr id="88" name="CustomShape 4"/>
          <p:cNvSpPr/>
          <p:nvPr/>
        </p:nvSpPr>
        <p:spPr>
          <a:xfrm>
            <a:off x="213120" y="27720"/>
            <a:ext cx="2553480" cy="3920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>
            <a:noAutofit/>
          </a:bodyPr>
          <a:lstStyle/>
          <a:p>
            <a:pPr>
              <a:lnSpc>
                <a:spcPct val="150000"/>
              </a:lnSpc>
              <a:buNone/>
            </a:pPr>
            <a:r>
              <a:rPr lang="fr-FR" sz="1600" b="1" strike="noStrike" spc="-1">
                <a:solidFill>
                  <a:srgbClr val="FFFFFF"/>
                </a:solidFill>
                <a:latin typeface="Calibri"/>
                <a:ea typeface="WenQuanYi Zen Hei Sharp"/>
              </a:rPr>
              <a:t>POLYTECHNIQUE</a:t>
            </a:r>
            <a:r>
              <a:rPr lang="fr-FR" sz="1600" b="0" strike="noStrike" spc="-1">
                <a:solidFill>
                  <a:srgbClr val="FFFFFF"/>
                </a:solidFill>
                <a:latin typeface="Calibri"/>
                <a:ea typeface="WenQuanYi Zen Hei Sharp"/>
              </a:rPr>
              <a:t> MONTRÉAL</a:t>
            </a:r>
            <a:endParaRPr lang="en-US" sz="1600" b="0" strike="noStrike" spc="-1">
              <a:latin typeface="Arial"/>
            </a:endParaRPr>
          </a:p>
        </p:txBody>
      </p:sp>
      <p:sp>
        <p:nvSpPr>
          <p:cNvPr id="89" name="Espace réservé du numéro de diapositive 1"/>
          <p:cNvSpPr/>
          <p:nvPr/>
        </p:nvSpPr>
        <p:spPr>
          <a:xfrm>
            <a:off x="7145640" y="7315200"/>
            <a:ext cx="2932560" cy="2437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68400" tIns="34200" rIns="68400" bIns="34200" anchor="ctr">
            <a:noAutofit/>
          </a:bodyPr>
          <a:lstStyle/>
          <a:p>
            <a:pPr algn="r">
              <a:lnSpc>
                <a:spcPct val="100000"/>
              </a:lnSpc>
              <a:buNone/>
            </a:pPr>
            <a:fld id="{01882EEB-13F5-41EC-A6C1-7834727FD010}" type="slidenum">
              <a:rPr lang="fr-FR" sz="1050" b="1" strike="noStrike" spc="-1" smtClean="0">
                <a:solidFill>
                  <a:srgbClr val="FFFFFF"/>
                </a:solidFill>
                <a:latin typeface="Ubuntu"/>
                <a:ea typeface="DejaVu Sans"/>
              </a:rPr>
              <a:t>5</a:t>
            </a:fld>
            <a:r>
              <a:rPr lang="fr-FR" sz="1050" b="0" strike="noStrike" spc="-1" dirty="0">
                <a:solidFill>
                  <a:srgbClr val="FFFFFF"/>
                </a:solidFill>
                <a:latin typeface="Ubuntu"/>
                <a:ea typeface="DejaVu Sans"/>
              </a:rPr>
              <a:t>/21</a:t>
            </a:r>
            <a:r>
              <a:rPr lang="fr-FR" sz="1050" b="1" strike="noStrike" spc="-1" dirty="0">
                <a:solidFill>
                  <a:srgbClr val="FFFFFF"/>
                </a:solidFill>
                <a:latin typeface="Ubuntu"/>
                <a:ea typeface="DejaVu Sans"/>
              </a:rPr>
              <a:t> </a:t>
            </a:r>
            <a:r>
              <a:rPr lang="fr-FR" sz="1050" b="0" strike="noStrike" spc="-1" dirty="0">
                <a:solidFill>
                  <a:srgbClr val="FFFFFF"/>
                </a:solidFill>
                <a:latin typeface="Ubuntu"/>
                <a:ea typeface="DejaVu Sans"/>
              </a:rPr>
              <a:t>–</a:t>
            </a:r>
            <a:r>
              <a:rPr lang="fr-FR" sz="1050" b="1" strike="noStrike" spc="-1" dirty="0">
                <a:solidFill>
                  <a:srgbClr val="FFFFFF"/>
                </a:solidFill>
                <a:latin typeface="Ubuntu"/>
                <a:ea typeface="DejaVu Sans"/>
              </a:rPr>
              <a:t> dorsal.polymtl.ca</a:t>
            </a:r>
            <a:endParaRPr lang="en-US" sz="1050" b="0" strike="noStrike" spc="-1" dirty="0">
              <a:latin typeface="Arial"/>
            </a:endParaRPr>
          </a:p>
        </p:txBody>
      </p:sp>
      <p:pic>
        <p:nvPicPr>
          <p:cNvPr id="3" name="Imagem 2">
            <a:extLst>
              <a:ext uri="{FF2B5EF4-FFF2-40B4-BE49-F238E27FC236}">
                <a16:creationId xmlns:a16="http://schemas.microsoft.com/office/drawing/2014/main" id="{FCA02845-4C42-F470-B06E-A68AE2C25D9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89860" y="5081960"/>
            <a:ext cx="7181850" cy="1819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56474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CustomShape 1"/>
          <p:cNvSpPr/>
          <p:nvPr/>
        </p:nvSpPr>
        <p:spPr>
          <a:xfrm>
            <a:off x="0" y="7315200"/>
            <a:ext cx="10078200" cy="24372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67320" tIns="33840" rIns="67320" bIns="33840" anchor="ctr">
            <a:noAutofit/>
          </a:bodyPr>
          <a:lstStyle/>
          <a:p>
            <a:pPr>
              <a:lnSpc>
                <a:spcPct val="100000"/>
              </a:lnSpc>
              <a:buNone/>
            </a:pPr>
            <a:r>
              <a:rPr lang="en-US" sz="1050" b="0" strike="noStrike" spc="-1" dirty="0">
                <a:solidFill>
                  <a:srgbClr val="FFFFFF"/>
                </a:solidFill>
                <a:latin typeface="Ubuntu"/>
                <a:ea typeface="DejaVu Sans"/>
              </a:rPr>
              <a:t>Using Topic Modeling to Find Most Important Log Lines– </a:t>
            </a:r>
            <a:r>
              <a:rPr lang="en-US" sz="1050" b="0" i="1" strike="noStrike" spc="-1" dirty="0">
                <a:solidFill>
                  <a:srgbClr val="FFFFFF"/>
                </a:solidFill>
                <a:latin typeface="Ubuntu"/>
                <a:ea typeface="DejaVu Sans"/>
              </a:rPr>
              <a:t>Vithor Bertalan and Daniel </a:t>
            </a:r>
            <a:r>
              <a:rPr lang="en-US" sz="1050" b="0" i="1" strike="noStrike" spc="-1" dirty="0" err="1">
                <a:solidFill>
                  <a:srgbClr val="FFFFFF"/>
                </a:solidFill>
                <a:latin typeface="Ubuntu"/>
                <a:ea typeface="DejaVu Sans"/>
              </a:rPr>
              <a:t>Aloise</a:t>
            </a:r>
            <a:endParaRPr lang="en-US" sz="1050" b="0" strike="noStrike" spc="-1" dirty="0">
              <a:latin typeface="Arial"/>
            </a:endParaRPr>
          </a:p>
        </p:txBody>
      </p:sp>
      <p:sp>
        <p:nvSpPr>
          <p:cNvPr id="83" name="CustomShape 2"/>
          <p:cNvSpPr/>
          <p:nvPr/>
        </p:nvSpPr>
        <p:spPr>
          <a:xfrm>
            <a:off x="-9000" y="0"/>
            <a:ext cx="10087200" cy="521640"/>
          </a:xfrm>
          <a:prstGeom prst="rect">
            <a:avLst/>
          </a:prstGeom>
          <a:solidFill>
            <a:schemeClr val="tx1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84" name="CustomShape 4"/>
          <p:cNvSpPr/>
          <p:nvPr/>
        </p:nvSpPr>
        <p:spPr>
          <a:xfrm>
            <a:off x="235440" y="658440"/>
            <a:ext cx="1842742" cy="5230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>
            <a:noAutofit/>
          </a:bodyPr>
          <a:lstStyle/>
          <a:p>
            <a:pPr>
              <a:lnSpc>
                <a:spcPct val="150000"/>
              </a:lnSpc>
              <a:buNone/>
            </a:pPr>
            <a:r>
              <a:rPr lang="fr-FR" sz="2000" b="0" strike="noStrike" spc="-1" dirty="0">
                <a:solidFill>
                  <a:srgbClr val="DC2300"/>
                </a:solidFill>
                <a:latin typeface="Ubuntu"/>
                <a:ea typeface="WenQuanYi Zen Hei Sharp"/>
              </a:rPr>
              <a:t>Step 4</a:t>
            </a:r>
            <a:endParaRPr lang="en-US" sz="2000" b="0" strike="noStrike" spc="-1" dirty="0">
              <a:latin typeface="Arial"/>
            </a:endParaRPr>
          </a:p>
        </p:txBody>
      </p:sp>
      <p:sp>
        <p:nvSpPr>
          <p:cNvPr id="85" name="Line 6"/>
          <p:cNvSpPr/>
          <p:nvPr/>
        </p:nvSpPr>
        <p:spPr>
          <a:xfrm>
            <a:off x="1828800" y="1085400"/>
            <a:ext cx="8250120" cy="360"/>
          </a:xfrm>
          <a:prstGeom prst="line">
            <a:avLst/>
          </a:prstGeom>
          <a:ln w="18360">
            <a:solidFill>
              <a:srgbClr val="DC23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86" name="CustomShape 3"/>
          <p:cNvSpPr/>
          <p:nvPr/>
        </p:nvSpPr>
        <p:spPr>
          <a:xfrm>
            <a:off x="-13320" y="522360"/>
            <a:ext cx="10091520" cy="86760"/>
          </a:xfrm>
          <a:prstGeom prst="rect">
            <a:avLst/>
          </a:prstGeom>
          <a:solidFill>
            <a:srgbClr val="DC2300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87" name="TextBox 1"/>
          <p:cNvSpPr/>
          <p:nvPr/>
        </p:nvSpPr>
        <p:spPr>
          <a:xfrm>
            <a:off x="1214640" y="1962720"/>
            <a:ext cx="7631280" cy="4892193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marL="685800" lvl="1" indent="-34308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pt-BR" sz="2400" b="0" strike="noStrike" spc="-1" dirty="0" err="1">
                <a:solidFill>
                  <a:srgbClr val="000000"/>
                </a:solidFill>
                <a:latin typeface="Ubuntu"/>
              </a:rPr>
              <a:t>Creating</a:t>
            </a:r>
            <a:r>
              <a:rPr lang="pt-BR" sz="2400" b="0" strike="noStrike" spc="-1" dirty="0">
                <a:solidFill>
                  <a:srgbClr val="000000"/>
                </a:solidFill>
                <a:latin typeface="Ubuntu"/>
              </a:rPr>
              <a:t> a </a:t>
            </a:r>
            <a:r>
              <a:rPr lang="pt-BR" sz="2400" b="0" strike="noStrike" spc="-1" dirty="0" err="1">
                <a:solidFill>
                  <a:srgbClr val="000000"/>
                </a:solidFill>
                <a:latin typeface="Ubuntu"/>
              </a:rPr>
              <a:t>variable</a:t>
            </a:r>
            <a:r>
              <a:rPr lang="pt-BR" sz="2400" b="0" strike="noStrike" spc="-1" dirty="0">
                <a:solidFill>
                  <a:srgbClr val="000000"/>
                </a:solidFill>
                <a:latin typeface="Ubuntu"/>
              </a:rPr>
              <a:t> </a:t>
            </a:r>
            <a:r>
              <a:rPr lang="pt-BR" sz="2400" b="0" strike="noStrike" spc="-1" dirty="0" err="1">
                <a:solidFill>
                  <a:srgbClr val="000000"/>
                </a:solidFill>
                <a:latin typeface="Ubuntu"/>
              </a:rPr>
              <a:t>matrix</a:t>
            </a:r>
            <a:r>
              <a:rPr lang="pt-BR" sz="2400" b="0" strike="noStrike" spc="-1" dirty="0">
                <a:solidFill>
                  <a:srgbClr val="000000"/>
                </a:solidFill>
                <a:latin typeface="Ubuntu"/>
              </a:rPr>
              <a:t>, </a:t>
            </a:r>
            <a:r>
              <a:rPr lang="pt-BR" sz="2400" b="0" strike="noStrike" spc="-1" dirty="0" err="1">
                <a:solidFill>
                  <a:srgbClr val="000000"/>
                </a:solidFill>
                <a:latin typeface="Ubuntu"/>
              </a:rPr>
              <a:t>where</a:t>
            </a:r>
            <a:r>
              <a:rPr lang="pt-BR" sz="2400" b="0" strike="noStrike" spc="-1" dirty="0">
                <a:solidFill>
                  <a:srgbClr val="000000"/>
                </a:solidFill>
                <a:latin typeface="Ubuntu"/>
              </a:rPr>
              <a:t> </a:t>
            </a:r>
            <a:r>
              <a:rPr lang="pt-BR" sz="2400" b="0" strike="noStrike" spc="-1" dirty="0" err="1">
                <a:solidFill>
                  <a:srgbClr val="000000"/>
                </a:solidFill>
                <a:latin typeface="Ubuntu"/>
              </a:rPr>
              <a:t>each</a:t>
            </a:r>
            <a:r>
              <a:rPr lang="pt-BR" sz="2400" b="0" strike="noStrike" spc="-1" dirty="0">
                <a:solidFill>
                  <a:srgbClr val="000000"/>
                </a:solidFill>
                <a:latin typeface="Ubuntu"/>
              </a:rPr>
              <a:t> </a:t>
            </a:r>
            <a:r>
              <a:rPr lang="pt-BR" sz="2400" b="0" strike="noStrike" spc="-1" dirty="0" err="1">
                <a:solidFill>
                  <a:srgbClr val="000000"/>
                </a:solidFill>
                <a:latin typeface="Ubuntu"/>
              </a:rPr>
              <a:t>parsed</a:t>
            </a:r>
            <a:r>
              <a:rPr lang="pt-BR" sz="2400" b="0" strike="noStrike" spc="-1" dirty="0">
                <a:solidFill>
                  <a:srgbClr val="000000"/>
                </a:solidFill>
                <a:latin typeface="Ubuntu"/>
              </a:rPr>
              <a:t> Variable </a:t>
            </a:r>
            <a:r>
              <a:rPr lang="pt-BR" sz="2400" b="0" strike="noStrike" spc="-1" dirty="0" err="1">
                <a:solidFill>
                  <a:srgbClr val="000000"/>
                </a:solidFill>
                <a:latin typeface="Ubuntu"/>
              </a:rPr>
              <a:t>becomes</a:t>
            </a:r>
            <a:r>
              <a:rPr lang="pt-BR" sz="2400" b="0" strike="noStrike" spc="-1" dirty="0">
                <a:solidFill>
                  <a:srgbClr val="000000"/>
                </a:solidFill>
                <a:latin typeface="Ubuntu"/>
              </a:rPr>
              <a:t> a </a:t>
            </a:r>
            <a:r>
              <a:rPr lang="pt-BR" sz="2400" b="0" strike="noStrike" spc="-1" dirty="0" err="1">
                <a:solidFill>
                  <a:srgbClr val="000000"/>
                </a:solidFill>
                <a:latin typeface="Ubuntu"/>
              </a:rPr>
              <a:t>column</a:t>
            </a:r>
            <a:r>
              <a:rPr lang="pt-BR" sz="2400" b="0" strike="noStrike" spc="-1" dirty="0">
                <a:solidFill>
                  <a:srgbClr val="000000"/>
                </a:solidFill>
                <a:latin typeface="Ubuntu"/>
              </a:rPr>
              <a:t> </a:t>
            </a:r>
            <a:r>
              <a:rPr lang="pt-BR" sz="2400" b="0" strike="noStrike" spc="-1" dirty="0" err="1">
                <a:solidFill>
                  <a:srgbClr val="000000"/>
                </a:solidFill>
                <a:latin typeface="Ubuntu"/>
              </a:rPr>
              <a:t>inside</a:t>
            </a:r>
            <a:r>
              <a:rPr lang="pt-BR" sz="2400" b="0" strike="noStrike" spc="-1" dirty="0">
                <a:solidFill>
                  <a:srgbClr val="000000"/>
                </a:solidFill>
                <a:latin typeface="Ubuntu"/>
              </a:rPr>
              <a:t> </a:t>
            </a:r>
            <a:r>
              <a:rPr lang="pt-BR" sz="2400" b="0" strike="noStrike" spc="-1" dirty="0" err="1">
                <a:solidFill>
                  <a:srgbClr val="000000"/>
                </a:solidFill>
                <a:latin typeface="Ubuntu"/>
              </a:rPr>
              <a:t>the</a:t>
            </a:r>
            <a:r>
              <a:rPr lang="pt-BR" sz="2400" b="0" strike="noStrike" spc="-1" dirty="0">
                <a:solidFill>
                  <a:srgbClr val="000000"/>
                </a:solidFill>
                <a:latin typeface="Ubuntu"/>
              </a:rPr>
              <a:t> </a:t>
            </a:r>
            <a:r>
              <a:rPr lang="pt-BR" sz="2400" b="0" strike="noStrike" spc="-1" dirty="0" err="1">
                <a:solidFill>
                  <a:srgbClr val="000000"/>
                </a:solidFill>
                <a:latin typeface="Ubuntu"/>
              </a:rPr>
              <a:t>matrix</a:t>
            </a:r>
            <a:r>
              <a:rPr lang="pt-BR" sz="2400" b="0" strike="noStrike" spc="-1" dirty="0">
                <a:solidFill>
                  <a:srgbClr val="000000"/>
                </a:solidFill>
                <a:latin typeface="Ubuntu"/>
              </a:rPr>
              <a:t>. </a:t>
            </a:r>
          </a:p>
          <a:p>
            <a:pPr marL="685800" lvl="1" indent="-34308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endParaRPr lang="pt-BR" sz="2400" spc="-1" dirty="0">
              <a:solidFill>
                <a:srgbClr val="000000"/>
              </a:solidFill>
              <a:latin typeface="Ubuntu"/>
            </a:endParaRPr>
          </a:p>
          <a:p>
            <a:pPr marL="685800" lvl="1" indent="-34308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pt-BR" sz="2400" b="0" strike="noStrike" spc="-1" dirty="0" err="1">
                <a:solidFill>
                  <a:srgbClr val="000000"/>
                </a:solidFill>
                <a:latin typeface="Ubuntu"/>
              </a:rPr>
              <a:t>Size</a:t>
            </a:r>
            <a:r>
              <a:rPr lang="pt-BR" sz="2400" b="0" strike="noStrike" spc="-1" dirty="0">
                <a:solidFill>
                  <a:srgbClr val="000000"/>
                </a:solidFill>
                <a:latin typeface="Ubuntu"/>
              </a:rPr>
              <a:t> n (</a:t>
            </a:r>
            <a:r>
              <a:rPr lang="pt-BR" sz="2400" spc="-1" dirty="0">
                <a:solidFill>
                  <a:srgbClr val="000000"/>
                </a:solidFill>
                <a:latin typeface="Ubuntu"/>
              </a:rPr>
              <a:t>log </a:t>
            </a:r>
            <a:r>
              <a:rPr lang="pt-BR" sz="2400" spc="-1" dirty="0" err="1">
                <a:solidFill>
                  <a:srgbClr val="000000"/>
                </a:solidFill>
                <a:latin typeface="Ubuntu"/>
              </a:rPr>
              <a:t>lines</a:t>
            </a:r>
            <a:r>
              <a:rPr lang="pt-BR" sz="2400" spc="-1" dirty="0">
                <a:solidFill>
                  <a:srgbClr val="000000"/>
                </a:solidFill>
                <a:latin typeface="Ubuntu"/>
              </a:rPr>
              <a:t>) </a:t>
            </a:r>
            <a:r>
              <a:rPr lang="pt-BR" sz="2400" b="0" strike="noStrike" spc="-1" dirty="0">
                <a:solidFill>
                  <a:srgbClr val="000000"/>
                </a:solidFill>
                <a:latin typeface="Ubuntu"/>
              </a:rPr>
              <a:t>x v (</a:t>
            </a:r>
            <a:r>
              <a:rPr lang="pt-BR" sz="2400" b="0" strike="noStrike" spc="-1" dirty="0" err="1">
                <a:solidFill>
                  <a:srgbClr val="000000"/>
                </a:solidFill>
                <a:latin typeface="Ubuntu"/>
              </a:rPr>
              <a:t>number</a:t>
            </a:r>
            <a:r>
              <a:rPr lang="pt-BR" sz="2400" b="0" strike="noStrike" spc="-1" dirty="0">
                <a:solidFill>
                  <a:srgbClr val="000000"/>
                </a:solidFill>
                <a:latin typeface="Ubuntu"/>
              </a:rPr>
              <a:t> </a:t>
            </a:r>
            <a:r>
              <a:rPr lang="pt-BR" sz="2400" b="0" strike="noStrike" spc="-1" dirty="0" err="1">
                <a:solidFill>
                  <a:srgbClr val="000000"/>
                </a:solidFill>
                <a:latin typeface="Ubuntu"/>
              </a:rPr>
              <a:t>of</a:t>
            </a:r>
            <a:r>
              <a:rPr lang="pt-BR" sz="2400" b="0" strike="noStrike" spc="-1" dirty="0">
                <a:solidFill>
                  <a:srgbClr val="000000"/>
                </a:solidFill>
                <a:latin typeface="Ubuntu"/>
              </a:rPr>
              <a:t> </a:t>
            </a:r>
            <a:r>
              <a:rPr lang="pt-BR" sz="2400" b="0" strike="noStrike" spc="-1" dirty="0" err="1">
                <a:solidFill>
                  <a:srgbClr val="000000"/>
                </a:solidFill>
                <a:latin typeface="Ubuntu"/>
              </a:rPr>
              <a:t>unique</a:t>
            </a:r>
            <a:r>
              <a:rPr lang="pt-BR" sz="2400" b="0" strike="noStrike" spc="-1" dirty="0">
                <a:solidFill>
                  <a:srgbClr val="000000"/>
                </a:solidFill>
                <a:latin typeface="Ubuntu"/>
              </a:rPr>
              <a:t> </a:t>
            </a:r>
            <a:r>
              <a:rPr lang="pt-BR" sz="2400" b="0" strike="noStrike" spc="-1" dirty="0" err="1">
                <a:solidFill>
                  <a:srgbClr val="000000"/>
                </a:solidFill>
                <a:latin typeface="Ubuntu"/>
              </a:rPr>
              <a:t>variables</a:t>
            </a:r>
            <a:r>
              <a:rPr lang="pt-BR" sz="2400" b="0" strike="noStrike" spc="-1" dirty="0">
                <a:solidFill>
                  <a:srgbClr val="000000"/>
                </a:solidFill>
                <a:latin typeface="Ubuntu"/>
              </a:rPr>
              <a:t>).</a:t>
            </a:r>
          </a:p>
          <a:p>
            <a:pPr marL="685800" lvl="1" indent="-34308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endParaRPr lang="pt-BR" sz="2400" spc="-1" dirty="0">
              <a:solidFill>
                <a:srgbClr val="000000"/>
              </a:solidFill>
              <a:latin typeface="Ubuntu"/>
            </a:endParaRPr>
          </a:p>
          <a:p>
            <a:pPr marL="685800" lvl="1" indent="-34308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pt-BR" sz="2400" b="0" strike="noStrike" spc="-1" dirty="0" err="1">
                <a:solidFill>
                  <a:srgbClr val="000000"/>
                </a:solidFill>
                <a:latin typeface="Ubuntu"/>
              </a:rPr>
              <a:t>Created</a:t>
            </a:r>
            <a:r>
              <a:rPr lang="pt-BR" sz="2400" b="0" strike="noStrike" spc="-1" dirty="0">
                <a:solidFill>
                  <a:srgbClr val="000000"/>
                </a:solidFill>
                <a:latin typeface="Ubuntu"/>
              </a:rPr>
              <a:t> </a:t>
            </a:r>
            <a:r>
              <a:rPr lang="pt-BR" sz="2400" b="0" strike="noStrike" spc="-1" dirty="0" err="1">
                <a:solidFill>
                  <a:srgbClr val="000000"/>
                </a:solidFill>
                <a:latin typeface="Ubuntu"/>
              </a:rPr>
              <a:t>to</a:t>
            </a:r>
            <a:r>
              <a:rPr lang="pt-BR" sz="2400" b="0" strike="noStrike" spc="-1" dirty="0">
                <a:solidFill>
                  <a:srgbClr val="000000"/>
                </a:solidFill>
                <a:latin typeface="Ubuntu"/>
              </a:rPr>
              <a:t> </a:t>
            </a:r>
            <a:r>
              <a:rPr lang="pt-BR" sz="2400" b="0" strike="noStrike" spc="-1" dirty="0" err="1">
                <a:solidFill>
                  <a:srgbClr val="000000"/>
                </a:solidFill>
                <a:latin typeface="Ubuntu"/>
              </a:rPr>
              <a:t>carry</a:t>
            </a:r>
            <a:r>
              <a:rPr lang="pt-BR" sz="2400" b="0" strike="noStrike" spc="-1" dirty="0">
                <a:solidFill>
                  <a:srgbClr val="000000"/>
                </a:solidFill>
                <a:latin typeface="Ubuntu"/>
              </a:rPr>
              <a:t> </a:t>
            </a:r>
            <a:r>
              <a:rPr lang="pt-BR" sz="2400" b="0" strike="noStrike" spc="-1" dirty="0" err="1">
                <a:solidFill>
                  <a:srgbClr val="000000"/>
                </a:solidFill>
                <a:latin typeface="Ubuntu"/>
              </a:rPr>
              <a:t>the</a:t>
            </a:r>
            <a:r>
              <a:rPr lang="pt-BR" sz="2400" b="0" strike="noStrike" spc="-1" dirty="0">
                <a:solidFill>
                  <a:srgbClr val="000000"/>
                </a:solidFill>
                <a:latin typeface="Ubuntu"/>
              </a:rPr>
              <a:t> </a:t>
            </a:r>
            <a:r>
              <a:rPr lang="pt-BR" sz="2400" b="0" strike="noStrike" spc="-1" dirty="0" err="1">
                <a:solidFill>
                  <a:srgbClr val="000000"/>
                </a:solidFill>
                <a:latin typeface="Ubuntu"/>
              </a:rPr>
              <a:t>value</a:t>
            </a:r>
            <a:r>
              <a:rPr lang="pt-BR" sz="2400" b="0" strike="noStrike" spc="-1" dirty="0">
                <a:solidFill>
                  <a:srgbClr val="000000"/>
                </a:solidFill>
                <a:latin typeface="Ubuntu"/>
              </a:rPr>
              <a:t> </a:t>
            </a:r>
            <a:r>
              <a:rPr lang="pt-BR" sz="2400" b="0" strike="noStrike" spc="-1" dirty="0" err="1">
                <a:solidFill>
                  <a:srgbClr val="000000"/>
                </a:solidFill>
                <a:latin typeface="Ubuntu"/>
              </a:rPr>
              <a:t>of</a:t>
            </a:r>
            <a:r>
              <a:rPr lang="pt-BR" sz="2400" b="0" strike="noStrike" spc="-1" dirty="0">
                <a:solidFill>
                  <a:srgbClr val="000000"/>
                </a:solidFill>
                <a:latin typeface="Ubuntu"/>
              </a:rPr>
              <a:t> </a:t>
            </a:r>
            <a:r>
              <a:rPr lang="pt-BR" sz="2400" b="0" strike="noStrike" spc="-1" dirty="0" err="1">
                <a:solidFill>
                  <a:srgbClr val="000000"/>
                </a:solidFill>
                <a:latin typeface="Ubuntu"/>
              </a:rPr>
              <a:t>the</a:t>
            </a:r>
            <a:r>
              <a:rPr lang="pt-BR" sz="2400" b="0" strike="noStrike" spc="-1" dirty="0">
                <a:solidFill>
                  <a:srgbClr val="000000"/>
                </a:solidFill>
                <a:latin typeface="Ubuntu"/>
              </a:rPr>
              <a:t> </a:t>
            </a:r>
            <a:r>
              <a:rPr lang="pt-BR" sz="2400" b="0" strike="noStrike" spc="-1" dirty="0" err="1">
                <a:solidFill>
                  <a:srgbClr val="000000"/>
                </a:solidFill>
                <a:latin typeface="Ubuntu"/>
              </a:rPr>
              <a:t>parsed</a:t>
            </a:r>
            <a:r>
              <a:rPr lang="pt-BR" sz="2400" b="0" strike="noStrike" spc="-1" dirty="0">
                <a:solidFill>
                  <a:srgbClr val="000000"/>
                </a:solidFill>
                <a:latin typeface="Ubuntu"/>
              </a:rPr>
              <a:t> tokens.</a:t>
            </a:r>
          </a:p>
          <a:p>
            <a:pPr marL="685800" lvl="1" indent="-34308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endParaRPr lang="pt-BR" sz="2400" spc="-1" dirty="0">
              <a:solidFill>
                <a:srgbClr val="000000"/>
              </a:solidFill>
              <a:latin typeface="Ubuntu"/>
            </a:endParaRPr>
          </a:p>
          <a:p>
            <a:pPr marL="685800" lvl="1" indent="-34308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endParaRPr lang="pt-BR" sz="2400" b="0" strike="noStrike" spc="-1" dirty="0">
              <a:solidFill>
                <a:srgbClr val="000000"/>
              </a:solidFill>
              <a:latin typeface="Ubuntu"/>
            </a:endParaRPr>
          </a:p>
          <a:p>
            <a:pPr marL="685800" lvl="1" indent="-34308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endParaRPr lang="pt-BR" sz="2400" b="0" strike="noStrike" spc="-1" dirty="0">
              <a:solidFill>
                <a:srgbClr val="000000"/>
              </a:solidFill>
              <a:latin typeface="Ubuntu"/>
            </a:endParaRPr>
          </a:p>
          <a:p>
            <a:pPr marL="685800" lvl="1" indent="-34308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endParaRPr lang="pt-BR" sz="2400" spc="-1" dirty="0">
              <a:solidFill>
                <a:srgbClr val="000000"/>
              </a:solidFill>
              <a:latin typeface="Ubuntu"/>
            </a:endParaRPr>
          </a:p>
          <a:p>
            <a:pPr marL="685800" lvl="1" indent="-34308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endParaRPr lang="pt-BR" sz="2400" spc="-1" dirty="0">
              <a:solidFill>
                <a:srgbClr val="000000"/>
              </a:solidFill>
              <a:latin typeface="Ubuntu"/>
            </a:endParaRPr>
          </a:p>
          <a:p>
            <a:pPr marL="685800" lvl="1" indent="-34308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endParaRPr lang="en-US" sz="2400" b="0" strike="noStrike" spc="-1" dirty="0">
              <a:solidFill>
                <a:srgbClr val="000000"/>
              </a:solidFill>
              <a:latin typeface="Ubuntu"/>
            </a:endParaRPr>
          </a:p>
          <a:p>
            <a:pPr marL="685800" lvl="1" indent="-34308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endParaRPr lang="en-US" sz="2400" b="0" strike="noStrike" spc="-1" dirty="0">
              <a:latin typeface="Arial"/>
            </a:endParaRPr>
          </a:p>
        </p:txBody>
      </p:sp>
      <p:sp>
        <p:nvSpPr>
          <p:cNvPr id="88" name="CustomShape 4"/>
          <p:cNvSpPr/>
          <p:nvPr/>
        </p:nvSpPr>
        <p:spPr>
          <a:xfrm>
            <a:off x="213120" y="27720"/>
            <a:ext cx="2553480" cy="3920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>
            <a:noAutofit/>
          </a:bodyPr>
          <a:lstStyle/>
          <a:p>
            <a:pPr>
              <a:lnSpc>
                <a:spcPct val="150000"/>
              </a:lnSpc>
              <a:buNone/>
            </a:pPr>
            <a:r>
              <a:rPr lang="fr-FR" sz="1600" b="1" strike="noStrike" spc="-1">
                <a:solidFill>
                  <a:srgbClr val="FFFFFF"/>
                </a:solidFill>
                <a:latin typeface="Calibri"/>
                <a:ea typeface="WenQuanYi Zen Hei Sharp"/>
              </a:rPr>
              <a:t>POLYTECHNIQUE</a:t>
            </a:r>
            <a:r>
              <a:rPr lang="fr-FR" sz="1600" b="0" strike="noStrike" spc="-1">
                <a:solidFill>
                  <a:srgbClr val="FFFFFF"/>
                </a:solidFill>
                <a:latin typeface="Calibri"/>
                <a:ea typeface="WenQuanYi Zen Hei Sharp"/>
              </a:rPr>
              <a:t> MONTRÉAL</a:t>
            </a:r>
            <a:endParaRPr lang="en-US" sz="1600" b="0" strike="noStrike" spc="-1">
              <a:latin typeface="Arial"/>
            </a:endParaRPr>
          </a:p>
        </p:txBody>
      </p:sp>
      <p:sp>
        <p:nvSpPr>
          <p:cNvPr id="89" name="Espace réservé du numéro de diapositive 1"/>
          <p:cNvSpPr/>
          <p:nvPr/>
        </p:nvSpPr>
        <p:spPr>
          <a:xfrm>
            <a:off x="7145640" y="7315200"/>
            <a:ext cx="2932560" cy="2437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68400" tIns="34200" rIns="68400" bIns="34200" anchor="ctr">
            <a:noAutofit/>
          </a:bodyPr>
          <a:lstStyle/>
          <a:p>
            <a:pPr algn="r">
              <a:lnSpc>
                <a:spcPct val="100000"/>
              </a:lnSpc>
              <a:buNone/>
            </a:pPr>
            <a:fld id="{01882EEB-13F5-41EC-A6C1-7834727FD010}" type="slidenum">
              <a:rPr lang="fr-FR" sz="1050" b="1" strike="noStrike" spc="-1" smtClean="0">
                <a:solidFill>
                  <a:srgbClr val="FFFFFF"/>
                </a:solidFill>
                <a:latin typeface="Ubuntu"/>
                <a:ea typeface="DejaVu Sans"/>
              </a:rPr>
              <a:t>6</a:t>
            </a:fld>
            <a:r>
              <a:rPr lang="fr-FR" sz="1050" b="0" strike="noStrike" spc="-1" dirty="0">
                <a:solidFill>
                  <a:srgbClr val="FFFFFF"/>
                </a:solidFill>
                <a:latin typeface="Ubuntu"/>
                <a:ea typeface="DejaVu Sans"/>
              </a:rPr>
              <a:t>/21</a:t>
            </a:r>
            <a:r>
              <a:rPr lang="fr-FR" sz="1050" b="1" strike="noStrike" spc="-1" dirty="0">
                <a:solidFill>
                  <a:srgbClr val="FFFFFF"/>
                </a:solidFill>
                <a:latin typeface="Ubuntu"/>
                <a:ea typeface="DejaVu Sans"/>
              </a:rPr>
              <a:t> </a:t>
            </a:r>
            <a:r>
              <a:rPr lang="fr-FR" sz="1050" b="0" strike="noStrike" spc="-1" dirty="0">
                <a:solidFill>
                  <a:srgbClr val="FFFFFF"/>
                </a:solidFill>
                <a:latin typeface="Ubuntu"/>
                <a:ea typeface="DejaVu Sans"/>
              </a:rPr>
              <a:t>–</a:t>
            </a:r>
            <a:r>
              <a:rPr lang="fr-FR" sz="1050" b="1" strike="noStrike" spc="-1" dirty="0">
                <a:solidFill>
                  <a:srgbClr val="FFFFFF"/>
                </a:solidFill>
                <a:latin typeface="Ubuntu"/>
                <a:ea typeface="DejaVu Sans"/>
              </a:rPr>
              <a:t> dorsal.polymtl.ca</a:t>
            </a:r>
            <a:endParaRPr lang="en-US" sz="1050" b="0" strike="noStrike" spc="-1" dirty="0">
              <a:latin typeface="Arial"/>
            </a:endParaRP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B6CAAB75-AFF6-6A55-BD31-983BFF9964D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19904" y="4696691"/>
            <a:ext cx="7544494" cy="21418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48175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CustomShape 1"/>
          <p:cNvSpPr/>
          <p:nvPr/>
        </p:nvSpPr>
        <p:spPr>
          <a:xfrm>
            <a:off x="0" y="7315200"/>
            <a:ext cx="10078200" cy="24372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67320" tIns="33840" rIns="67320" bIns="33840" anchor="ctr">
            <a:noAutofit/>
          </a:bodyPr>
          <a:lstStyle/>
          <a:p>
            <a:pPr>
              <a:lnSpc>
                <a:spcPct val="100000"/>
              </a:lnSpc>
              <a:buNone/>
            </a:pPr>
            <a:r>
              <a:rPr lang="en-US" sz="1050" b="0" strike="noStrike" spc="-1" dirty="0">
                <a:solidFill>
                  <a:srgbClr val="FFFFFF"/>
                </a:solidFill>
                <a:latin typeface="Ubuntu"/>
                <a:ea typeface="DejaVu Sans"/>
              </a:rPr>
              <a:t>Using Topic Modeling to Find Most Important Log Lines– </a:t>
            </a:r>
            <a:r>
              <a:rPr lang="en-US" sz="1050" b="0" i="1" strike="noStrike" spc="-1" dirty="0">
                <a:solidFill>
                  <a:srgbClr val="FFFFFF"/>
                </a:solidFill>
                <a:latin typeface="Ubuntu"/>
                <a:ea typeface="DejaVu Sans"/>
              </a:rPr>
              <a:t>Vithor Bertalan and Daniel </a:t>
            </a:r>
            <a:r>
              <a:rPr lang="en-US" sz="1050" b="0" i="1" strike="noStrike" spc="-1" dirty="0" err="1">
                <a:solidFill>
                  <a:srgbClr val="FFFFFF"/>
                </a:solidFill>
                <a:latin typeface="Ubuntu"/>
                <a:ea typeface="DejaVu Sans"/>
              </a:rPr>
              <a:t>Aloise</a:t>
            </a:r>
            <a:endParaRPr lang="en-US" sz="1050" b="0" strike="noStrike" spc="-1" dirty="0">
              <a:latin typeface="Arial"/>
            </a:endParaRPr>
          </a:p>
        </p:txBody>
      </p:sp>
      <p:sp>
        <p:nvSpPr>
          <p:cNvPr id="83" name="CustomShape 2"/>
          <p:cNvSpPr/>
          <p:nvPr/>
        </p:nvSpPr>
        <p:spPr>
          <a:xfrm>
            <a:off x="-9000" y="0"/>
            <a:ext cx="10087200" cy="521640"/>
          </a:xfrm>
          <a:prstGeom prst="rect">
            <a:avLst/>
          </a:prstGeom>
          <a:solidFill>
            <a:schemeClr val="tx1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84" name="CustomShape 4"/>
          <p:cNvSpPr/>
          <p:nvPr/>
        </p:nvSpPr>
        <p:spPr>
          <a:xfrm>
            <a:off x="235440" y="658440"/>
            <a:ext cx="1842742" cy="5230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>
            <a:noAutofit/>
          </a:bodyPr>
          <a:lstStyle/>
          <a:p>
            <a:pPr>
              <a:lnSpc>
                <a:spcPct val="150000"/>
              </a:lnSpc>
              <a:buNone/>
            </a:pPr>
            <a:r>
              <a:rPr lang="fr-FR" sz="2000" b="0" strike="noStrike" spc="-1" dirty="0">
                <a:solidFill>
                  <a:srgbClr val="DC2300"/>
                </a:solidFill>
                <a:latin typeface="Ubuntu"/>
                <a:ea typeface="WenQuanYi Zen Hei Sharp"/>
              </a:rPr>
              <a:t>Step 5</a:t>
            </a:r>
            <a:endParaRPr lang="en-US" sz="2000" b="0" strike="noStrike" spc="-1" dirty="0">
              <a:latin typeface="Arial"/>
            </a:endParaRPr>
          </a:p>
        </p:txBody>
      </p:sp>
      <p:sp>
        <p:nvSpPr>
          <p:cNvPr id="85" name="Line 6"/>
          <p:cNvSpPr/>
          <p:nvPr/>
        </p:nvSpPr>
        <p:spPr>
          <a:xfrm>
            <a:off x="1828800" y="1085400"/>
            <a:ext cx="8250120" cy="360"/>
          </a:xfrm>
          <a:prstGeom prst="line">
            <a:avLst/>
          </a:prstGeom>
          <a:ln w="18360">
            <a:solidFill>
              <a:srgbClr val="DC23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86" name="CustomShape 3"/>
          <p:cNvSpPr/>
          <p:nvPr/>
        </p:nvSpPr>
        <p:spPr>
          <a:xfrm>
            <a:off x="-13320" y="522360"/>
            <a:ext cx="10091520" cy="86760"/>
          </a:xfrm>
          <a:prstGeom prst="rect">
            <a:avLst/>
          </a:prstGeom>
          <a:solidFill>
            <a:srgbClr val="DC2300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87" name="TextBox 1"/>
          <p:cNvSpPr/>
          <p:nvPr/>
        </p:nvSpPr>
        <p:spPr>
          <a:xfrm>
            <a:off x="1214640" y="1962720"/>
            <a:ext cx="7631280" cy="5261525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marL="685800" lvl="1" indent="-34308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pt-BR" sz="2400" b="0" strike="noStrike" spc="-1" dirty="0" err="1">
                <a:solidFill>
                  <a:srgbClr val="000000"/>
                </a:solidFill>
                <a:latin typeface="Ubuntu"/>
              </a:rPr>
              <a:t>Applying</a:t>
            </a:r>
            <a:r>
              <a:rPr lang="pt-BR" sz="2400" b="0" strike="noStrike" spc="-1" dirty="0">
                <a:solidFill>
                  <a:srgbClr val="000000"/>
                </a:solidFill>
                <a:latin typeface="Ubuntu"/>
              </a:rPr>
              <a:t> </a:t>
            </a:r>
            <a:r>
              <a:rPr lang="pt-BR" sz="2400" b="0" strike="noStrike" spc="-1" dirty="0" err="1">
                <a:solidFill>
                  <a:srgbClr val="000000"/>
                </a:solidFill>
                <a:latin typeface="Ubuntu"/>
              </a:rPr>
              <a:t>Jaccard</a:t>
            </a:r>
            <a:r>
              <a:rPr lang="pt-BR" sz="2400" b="0" strike="noStrike" spc="-1" dirty="0">
                <a:solidFill>
                  <a:srgbClr val="000000"/>
                </a:solidFill>
                <a:latin typeface="Ubuntu"/>
              </a:rPr>
              <a:t> </a:t>
            </a:r>
            <a:r>
              <a:rPr lang="pt-BR" sz="2400" b="0" strike="noStrike" spc="-1" dirty="0" err="1">
                <a:solidFill>
                  <a:srgbClr val="000000"/>
                </a:solidFill>
                <a:latin typeface="Ubuntu"/>
              </a:rPr>
              <a:t>similarity</a:t>
            </a:r>
            <a:r>
              <a:rPr lang="pt-BR" sz="2400" b="0" strike="noStrike" spc="-1" dirty="0">
                <a:solidFill>
                  <a:srgbClr val="000000"/>
                </a:solidFill>
                <a:latin typeface="Ubuntu"/>
              </a:rPr>
              <a:t> </a:t>
            </a:r>
            <a:r>
              <a:rPr lang="pt-BR" sz="2400" b="0" strike="noStrike" spc="-1" dirty="0" err="1">
                <a:solidFill>
                  <a:srgbClr val="000000"/>
                </a:solidFill>
                <a:latin typeface="Ubuntu"/>
              </a:rPr>
              <a:t>distance</a:t>
            </a:r>
            <a:r>
              <a:rPr lang="pt-BR" sz="2400" b="0" strike="noStrike" spc="-1" dirty="0">
                <a:solidFill>
                  <a:srgbClr val="000000"/>
                </a:solidFill>
                <a:latin typeface="Ubuntu"/>
              </a:rPr>
              <a:t> </a:t>
            </a:r>
            <a:r>
              <a:rPr lang="pt-BR" sz="2400" b="0" strike="noStrike" spc="-1" dirty="0" err="1">
                <a:solidFill>
                  <a:srgbClr val="000000"/>
                </a:solidFill>
                <a:latin typeface="Ubuntu"/>
              </a:rPr>
              <a:t>to</a:t>
            </a:r>
            <a:r>
              <a:rPr lang="pt-BR" sz="2400" b="0" strike="noStrike" spc="-1" dirty="0">
                <a:solidFill>
                  <a:srgbClr val="000000"/>
                </a:solidFill>
                <a:latin typeface="Ubuntu"/>
              </a:rPr>
              <a:t> </a:t>
            </a:r>
            <a:r>
              <a:rPr lang="pt-BR" sz="2400" b="0" strike="noStrike" spc="-1" dirty="0" err="1">
                <a:solidFill>
                  <a:srgbClr val="000000"/>
                </a:solidFill>
                <a:latin typeface="Ubuntu"/>
              </a:rPr>
              <a:t>the</a:t>
            </a:r>
            <a:r>
              <a:rPr lang="pt-BR" sz="2400" b="0" strike="noStrike" spc="-1" dirty="0">
                <a:solidFill>
                  <a:srgbClr val="000000"/>
                </a:solidFill>
                <a:latin typeface="Ubuntu"/>
              </a:rPr>
              <a:t> </a:t>
            </a:r>
            <a:r>
              <a:rPr lang="pt-BR" sz="2400" b="0" strike="noStrike" spc="-1" dirty="0" err="1">
                <a:solidFill>
                  <a:srgbClr val="000000"/>
                </a:solidFill>
                <a:latin typeface="Ubuntu"/>
              </a:rPr>
              <a:t>variable</a:t>
            </a:r>
            <a:r>
              <a:rPr lang="pt-BR" sz="2400" b="0" strike="noStrike" spc="-1" dirty="0">
                <a:solidFill>
                  <a:srgbClr val="000000"/>
                </a:solidFill>
                <a:latin typeface="Ubuntu"/>
              </a:rPr>
              <a:t> </a:t>
            </a:r>
            <a:r>
              <a:rPr lang="pt-BR" sz="2400" b="0" strike="noStrike" spc="-1" dirty="0" err="1">
                <a:solidFill>
                  <a:srgbClr val="000000"/>
                </a:solidFill>
                <a:latin typeface="Ubuntu"/>
              </a:rPr>
              <a:t>matrix</a:t>
            </a:r>
            <a:r>
              <a:rPr lang="pt-BR" sz="2400" b="0" strike="noStrike" spc="-1" dirty="0">
                <a:solidFill>
                  <a:srgbClr val="000000"/>
                </a:solidFill>
                <a:latin typeface="Ubuntu"/>
              </a:rPr>
              <a:t>.</a:t>
            </a:r>
          </a:p>
          <a:p>
            <a:pPr marL="685800" lvl="1" indent="-34308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endParaRPr lang="pt-BR" sz="2400" spc="-1" dirty="0">
              <a:solidFill>
                <a:srgbClr val="000000"/>
              </a:solidFill>
              <a:latin typeface="Ubuntu"/>
            </a:endParaRPr>
          </a:p>
          <a:p>
            <a:pPr marL="685800" lvl="1" indent="-34308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pt-BR" sz="2400" b="0" strike="noStrike" spc="-1" dirty="0" err="1">
                <a:solidFill>
                  <a:srgbClr val="000000"/>
                </a:solidFill>
                <a:latin typeface="Ubuntu"/>
              </a:rPr>
              <a:t>Equal</a:t>
            </a:r>
            <a:r>
              <a:rPr lang="pt-BR" sz="2400" b="0" strike="noStrike" spc="-1" dirty="0">
                <a:solidFill>
                  <a:srgbClr val="000000"/>
                </a:solidFill>
                <a:latin typeface="Ubuntu"/>
              </a:rPr>
              <a:t> </a:t>
            </a:r>
            <a:r>
              <a:rPr lang="pt-BR" sz="2400" b="0" strike="noStrike" spc="-1" dirty="0" err="1">
                <a:solidFill>
                  <a:srgbClr val="000000"/>
                </a:solidFill>
                <a:latin typeface="Ubuntu"/>
              </a:rPr>
              <a:t>lines</a:t>
            </a:r>
            <a:r>
              <a:rPr lang="pt-BR" sz="2400" b="0" strike="noStrike" spc="-1" dirty="0">
                <a:solidFill>
                  <a:srgbClr val="000000"/>
                </a:solidFill>
                <a:latin typeface="Ubuntu"/>
              </a:rPr>
              <a:t> </a:t>
            </a:r>
            <a:r>
              <a:rPr lang="pt-BR" sz="2400" b="0" strike="noStrike" spc="-1" dirty="0" err="1">
                <a:solidFill>
                  <a:srgbClr val="000000"/>
                </a:solidFill>
                <a:latin typeface="Ubuntu"/>
              </a:rPr>
              <a:t>will</a:t>
            </a:r>
            <a:r>
              <a:rPr lang="pt-BR" sz="2400" b="0" strike="noStrike" spc="-1" dirty="0">
                <a:solidFill>
                  <a:srgbClr val="000000"/>
                </a:solidFill>
                <a:latin typeface="Ubuntu"/>
              </a:rPr>
              <a:t> </a:t>
            </a:r>
            <a:r>
              <a:rPr lang="pt-BR" sz="2400" b="0" strike="noStrike" spc="-1" dirty="0" err="1">
                <a:solidFill>
                  <a:srgbClr val="000000"/>
                </a:solidFill>
                <a:latin typeface="Ubuntu"/>
              </a:rPr>
              <a:t>have</a:t>
            </a:r>
            <a:r>
              <a:rPr lang="pt-BR" sz="2400" b="0" strike="noStrike" spc="-1" dirty="0">
                <a:solidFill>
                  <a:srgbClr val="000000"/>
                </a:solidFill>
                <a:latin typeface="Ubuntu"/>
              </a:rPr>
              <a:t> a </a:t>
            </a:r>
            <a:r>
              <a:rPr lang="pt-BR" sz="2400" b="0" strike="noStrike" spc="-1" dirty="0" err="1">
                <a:solidFill>
                  <a:srgbClr val="000000"/>
                </a:solidFill>
                <a:latin typeface="Ubuntu"/>
              </a:rPr>
              <a:t>value</a:t>
            </a:r>
            <a:r>
              <a:rPr lang="pt-BR" sz="2400" b="0" strike="noStrike" spc="-1" dirty="0">
                <a:solidFill>
                  <a:srgbClr val="000000"/>
                </a:solidFill>
                <a:latin typeface="Ubuntu"/>
              </a:rPr>
              <a:t> </a:t>
            </a:r>
            <a:r>
              <a:rPr lang="pt-BR" sz="2400" b="0" strike="noStrike" spc="-1" dirty="0" err="1">
                <a:solidFill>
                  <a:srgbClr val="000000"/>
                </a:solidFill>
                <a:latin typeface="Ubuntu"/>
              </a:rPr>
              <a:t>of</a:t>
            </a:r>
            <a:r>
              <a:rPr lang="pt-BR" sz="2400" b="0" strike="noStrike" spc="-1" dirty="0">
                <a:solidFill>
                  <a:srgbClr val="000000"/>
                </a:solidFill>
                <a:latin typeface="Ubuntu"/>
              </a:rPr>
              <a:t> 1, </a:t>
            </a:r>
            <a:r>
              <a:rPr lang="pt-BR" sz="2400" b="0" strike="noStrike" spc="-1" dirty="0" err="1">
                <a:solidFill>
                  <a:srgbClr val="000000"/>
                </a:solidFill>
                <a:latin typeface="Ubuntu"/>
              </a:rPr>
              <a:t>lines</a:t>
            </a:r>
            <a:r>
              <a:rPr lang="pt-BR" sz="2400" b="0" strike="noStrike" spc="-1" dirty="0">
                <a:solidFill>
                  <a:srgbClr val="000000"/>
                </a:solidFill>
                <a:latin typeface="Ubuntu"/>
              </a:rPr>
              <a:t> </a:t>
            </a:r>
            <a:r>
              <a:rPr lang="pt-BR" sz="2400" b="0" strike="noStrike" spc="-1" dirty="0" err="1">
                <a:solidFill>
                  <a:srgbClr val="000000"/>
                </a:solidFill>
                <a:latin typeface="Ubuntu"/>
              </a:rPr>
              <a:t>with</a:t>
            </a:r>
            <a:r>
              <a:rPr lang="pt-BR" sz="2400" b="0" strike="noStrike" spc="-1" dirty="0">
                <a:solidFill>
                  <a:srgbClr val="000000"/>
                </a:solidFill>
                <a:latin typeface="Ubuntu"/>
              </a:rPr>
              <a:t> </a:t>
            </a:r>
            <a:r>
              <a:rPr lang="pt-BR" sz="2400" b="0" strike="noStrike" spc="-1" dirty="0" err="1">
                <a:solidFill>
                  <a:srgbClr val="000000"/>
                </a:solidFill>
                <a:latin typeface="Ubuntu"/>
              </a:rPr>
              <a:t>just</a:t>
            </a:r>
            <a:r>
              <a:rPr lang="pt-BR" sz="2400" b="0" strike="noStrike" spc="-1" dirty="0">
                <a:solidFill>
                  <a:srgbClr val="000000"/>
                </a:solidFill>
                <a:latin typeface="Ubuntu"/>
              </a:rPr>
              <a:t> </a:t>
            </a:r>
            <a:r>
              <a:rPr lang="pt-BR" sz="2400" b="0" strike="noStrike" spc="-1" dirty="0" err="1">
                <a:solidFill>
                  <a:srgbClr val="000000"/>
                </a:solidFill>
                <a:latin typeface="Ubuntu"/>
              </a:rPr>
              <a:t>one</a:t>
            </a:r>
            <a:r>
              <a:rPr lang="pt-BR" sz="2400" b="0" strike="noStrike" spc="-1" dirty="0">
                <a:solidFill>
                  <a:srgbClr val="000000"/>
                </a:solidFill>
                <a:latin typeface="Ubuntu"/>
              </a:rPr>
              <a:t> token </a:t>
            </a:r>
            <a:r>
              <a:rPr lang="pt-BR" sz="2400" b="0" strike="noStrike" spc="-1" dirty="0" err="1">
                <a:solidFill>
                  <a:srgbClr val="000000"/>
                </a:solidFill>
                <a:latin typeface="Ubuntu"/>
              </a:rPr>
              <a:t>of</a:t>
            </a:r>
            <a:r>
              <a:rPr lang="pt-BR" sz="2400" b="0" strike="noStrike" spc="-1" dirty="0">
                <a:solidFill>
                  <a:srgbClr val="000000"/>
                </a:solidFill>
                <a:latin typeface="Ubuntu"/>
              </a:rPr>
              <a:t> </a:t>
            </a:r>
            <a:r>
              <a:rPr lang="pt-BR" sz="2400" b="0" strike="noStrike" spc="-1" dirty="0" err="1">
                <a:solidFill>
                  <a:srgbClr val="000000"/>
                </a:solidFill>
                <a:latin typeface="Ubuntu"/>
              </a:rPr>
              <a:t>difference</a:t>
            </a:r>
            <a:r>
              <a:rPr lang="pt-BR" sz="2400" b="0" strike="noStrike" spc="-1" dirty="0">
                <a:solidFill>
                  <a:srgbClr val="000000"/>
                </a:solidFill>
                <a:latin typeface="Ubuntu"/>
              </a:rPr>
              <a:t> </a:t>
            </a:r>
            <a:r>
              <a:rPr lang="pt-BR" sz="2400" b="0" strike="noStrike" spc="-1" dirty="0" err="1">
                <a:solidFill>
                  <a:srgbClr val="000000"/>
                </a:solidFill>
                <a:latin typeface="Ubuntu"/>
              </a:rPr>
              <a:t>will</a:t>
            </a:r>
            <a:r>
              <a:rPr lang="pt-BR" sz="2400" b="0" strike="noStrike" spc="-1" dirty="0">
                <a:solidFill>
                  <a:srgbClr val="000000"/>
                </a:solidFill>
                <a:latin typeface="Ubuntu"/>
              </a:rPr>
              <a:t> </a:t>
            </a:r>
            <a:r>
              <a:rPr lang="pt-BR" sz="2400" b="0" strike="noStrike" spc="-1" dirty="0" err="1">
                <a:solidFill>
                  <a:srgbClr val="000000"/>
                </a:solidFill>
                <a:latin typeface="Ubuntu"/>
              </a:rPr>
              <a:t>have</a:t>
            </a:r>
            <a:r>
              <a:rPr lang="pt-BR" sz="2400" b="0" strike="noStrike" spc="-1" dirty="0">
                <a:solidFill>
                  <a:srgbClr val="000000"/>
                </a:solidFill>
                <a:latin typeface="Ubuntu"/>
              </a:rPr>
              <a:t> a </a:t>
            </a:r>
            <a:r>
              <a:rPr lang="pt-BR" sz="2400" b="0" strike="noStrike" spc="-1" dirty="0" err="1">
                <a:solidFill>
                  <a:srgbClr val="000000"/>
                </a:solidFill>
                <a:latin typeface="Ubuntu"/>
              </a:rPr>
              <a:t>value</a:t>
            </a:r>
            <a:r>
              <a:rPr lang="pt-BR" sz="2400" b="0" strike="noStrike" spc="-1" dirty="0">
                <a:solidFill>
                  <a:srgbClr val="000000"/>
                </a:solidFill>
                <a:latin typeface="Ubuntu"/>
              </a:rPr>
              <a:t> </a:t>
            </a:r>
            <a:r>
              <a:rPr lang="pt-BR" sz="2400" b="0" strike="noStrike" spc="-1" dirty="0" err="1">
                <a:solidFill>
                  <a:srgbClr val="000000"/>
                </a:solidFill>
                <a:latin typeface="Ubuntu"/>
              </a:rPr>
              <a:t>of</a:t>
            </a:r>
            <a:r>
              <a:rPr lang="pt-BR" sz="2400" b="0" strike="noStrike" spc="-1" dirty="0">
                <a:solidFill>
                  <a:srgbClr val="000000"/>
                </a:solidFill>
                <a:latin typeface="Ubuntu"/>
              </a:rPr>
              <a:t> 1 – (1/</a:t>
            </a:r>
            <a:r>
              <a:rPr lang="pt-BR" sz="2400" b="0" strike="noStrike" spc="-1" dirty="0" err="1">
                <a:solidFill>
                  <a:srgbClr val="000000"/>
                </a:solidFill>
                <a:latin typeface="Ubuntu"/>
              </a:rPr>
              <a:t>number</a:t>
            </a:r>
            <a:r>
              <a:rPr lang="pt-BR" sz="2400" b="0" strike="noStrike" spc="-1" dirty="0">
                <a:solidFill>
                  <a:srgbClr val="000000"/>
                </a:solidFill>
                <a:latin typeface="Ubuntu"/>
              </a:rPr>
              <a:t> </a:t>
            </a:r>
            <a:r>
              <a:rPr lang="pt-BR" sz="2400" b="0" strike="noStrike" spc="-1" dirty="0" err="1">
                <a:solidFill>
                  <a:srgbClr val="000000"/>
                </a:solidFill>
                <a:latin typeface="Ubuntu"/>
              </a:rPr>
              <a:t>of</a:t>
            </a:r>
            <a:r>
              <a:rPr lang="pt-BR" sz="2400" b="0" strike="noStrike" spc="-1" dirty="0">
                <a:solidFill>
                  <a:srgbClr val="000000"/>
                </a:solidFill>
                <a:latin typeface="Ubuntu"/>
              </a:rPr>
              <a:t> tokens), </a:t>
            </a:r>
            <a:r>
              <a:rPr lang="pt-BR" sz="2400" b="0" strike="noStrike" spc="-1" dirty="0" err="1">
                <a:solidFill>
                  <a:srgbClr val="000000"/>
                </a:solidFill>
                <a:latin typeface="Ubuntu"/>
              </a:rPr>
              <a:t>lines</a:t>
            </a:r>
            <a:r>
              <a:rPr lang="pt-BR" sz="2400" b="0" strike="noStrike" spc="-1" dirty="0">
                <a:solidFill>
                  <a:srgbClr val="000000"/>
                </a:solidFill>
                <a:latin typeface="Ubuntu"/>
              </a:rPr>
              <a:t> </a:t>
            </a:r>
            <a:r>
              <a:rPr lang="pt-BR" sz="2400" b="0" strike="noStrike" spc="-1" dirty="0" err="1">
                <a:solidFill>
                  <a:srgbClr val="000000"/>
                </a:solidFill>
                <a:latin typeface="Ubuntu"/>
              </a:rPr>
              <a:t>completely</a:t>
            </a:r>
            <a:r>
              <a:rPr lang="pt-BR" sz="2400" b="0" strike="noStrike" spc="-1" dirty="0">
                <a:solidFill>
                  <a:srgbClr val="000000"/>
                </a:solidFill>
                <a:latin typeface="Ubuntu"/>
              </a:rPr>
              <a:t> </a:t>
            </a:r>
            <a:r>
              <a:rPr lang="pt-BR" sz="2400" b="0" strike="noStrike" spc="-1" dirty="0" err="1">
                <a:solidFill>
                  <a:srgbClr val="000000"/>
                </a:solidFill>
                <a:latin typeface="Ubuntu"/>
              </a:rPr>
              <a:t>different</a:t>
            </a:r>
            <a:r>
              <a:rPr lang="pt-BR" sz="2400" b="0" strike="noStrike" spc="-1" dirty="0">
                <a:solidFill>
                  <a:srgbClr val="000000"/>
                </a:solidFill>
                <a:latin typeface="Ubuntu"/>
              </a:rPr>
              <a:t> </a:t>
            </a:r>
            <a:r>
              <a:rPr lang="pt-BR" sz="2400" b="0" strike="noStrike" spc="-1" dirty="0" err="1">
                <a:solidFill>
                  <a:srgbClr val="000000"/>
                </a:solidFill>
                <a:latin typeface="Ubuntu"/>
              </a:rPr>
              <a:t>will</a:t>
            </a:r>
            <a:r>
              <a:rPr lang="pt-BR" sz="2400" b="0" strike="noStrike" spc="-1" dirty="0">
                <a:solidFill>
                  <a:srgbClr val="000000"/>
                </a:solidFill>
                <a:latin typeface="Ubuntu"/>
              </a:rPr>
              <a:t> </a:t>
            </a:r>
            <a:r>
              <a:rPr lang="pt-BR" sz="2400" b="0" strike="noStrike" spc="-1" dirty="0" err="1">
                <a:solidFill>
                  <a:srgbClr val="000000"/>
                </a:solidFill>
                <a:latin typeface="Ubuntu"/>
              </a:rPr>
              <a:t>have</a:t>
            </a:r>
            <a:r>
              <a:rPr lang="pt-BR" sz="2400" b="0" strike="noStrike" spc="-1" dirty="0">
                <a:solidFill>
                  <a:srgbClr val="000000"/>
                </a:solidFill>
                <a:latin typeface="Ubuntu"/>
              </a:rPr>
              <a:t> 0. </a:t>
            </a:r>
          </a:p>
          <a:p>
            <a:pPr marL="685800" lvl="1" indent="-34308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endParaRPr lang="pt-BR" sz="2400" spc="-1" dirty="0">
              <a:solidFill>
                <a:srgbClr val="000000"/>
              </a:solidFill>
              <a:latin typeface="Ubuntu"/>
            </a:endParaRPr>
          </a:p>
          <a:p>
            <a:pPr marL="685800" lvl="1" indent="-34308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endParaRPr lang="pt-BR" sz="2400" b="0" strike="noStrike" spc="-1" dirty="0">
              <a:solidFill>
                <a:srgbClr val="000000"/>
              </a:solidFill>
              <a:latin typeface="Ubuntu"/>
            </a:endParaRPr>
          </a:p>
          <a:p>
            <a:pPr marL="685800" lvl="1" indent="-34308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endParaRPr lang="pt-BR" sz="2400" b="0" strike="noStrike" spc="-1" dirty="0">
              <a:solidFill>
                <a:srgbClr val="000000"/>
              </a:solidFill>
              <a:latin typeface="Ubuntu"/>
            </a:endParaRPr>
          </a:p>
          <a:p>
            <a:pPr marL="685800" lvl="1" indent="-34308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endParaRPr lang="pt-BR" sz="2400" spc="-1" dirty="0">
              <a:solidFill>
                <a:srgbClr val="000000"/>
              </a:solidFill>
              <a:latin typeface="Ubuntu"/>
            </a:endParaRPr>
          </a:p>
          <a:p>
            <a:pPr marL="685800" lvl="1" indent="-34308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endParaRPr lang="pt-BR" sz="2400" spc="-1" dirty="0">
              <a:solidFill>
                <a:srgbClr val="000000"/>
              </a:solidFill>
              <a:latin typeface="Ubuntu"/>
            </a:endParaRPr>
          </a:p>
          <a:p>
            <a:pPr marL="685800" lvl="1" indent="-34308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endParaRPr lang="en-US" sz="2400" b="0" strike="noStrike" spc="-1" dirty="0">
              <a:solidFill>
                <a:srgbClr val="000000"/>
              </a:solidFill>
              <a:latin typeface="Ubuntu"/>
            </a:endParaRPr>
          </a:p>
          <a:p>
            <a:pPr marL="685800" lvl="1" indent="-34308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endParaRPr lang="en-US" sz="2400" b="0" strike="noStrike" spc="-1" dirty="0">
              <a:latin typeface="Arial"/>
            </a:endParaRPr>
          </a:p>
        </p:txBody>
      </p:sp>
      <p:sp>
        <p:nvSpPr>
          <p:cNvPr id="88" name="CustomShape 4"/>
          <p:cNvSpPr/>
          <p:nvPr/>
        </p:nvSpPr>
        <p:spPr>
          <a:xfrm>
            <a:off x="213120" y="27720"/>
            <a:ext cx="2553480" cy="3920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>
            <a:noAutofit/>
          </a:bodyPr>
          <a:lstStyle/>
          <a:p>
            <a:pPr>
              <a:lnSpc>
                <a:spcPct val="150000"/>
              </a:lnSpc>
              <a:buNone/>
            </a:pPr>
            <a:r>
              <a:rPr lang="fr-FR" sz="1600" b="1" strike="noStrike" spc="-1">
                <a:solidFill>
                  <a:srgbClr val="FFFFFF"/>
                </a:solidFill>
                <a:latin typeface="Calibri"/>
                <a:ea typeface="WenQuanYi Zen Hei Sharp"/>
              </a:rPr>
              <a:t>POLYTECHNIQUE</a:t>
            </a:r>
            <a:r>
              <a:rPr lang="fr-FR" sz="1600" b="0" strike="noStrike" spc="-1">
                <a:solidFill>
                  <a:srgbClr val="FFFFFF"/>
                </a:solidFill>
                <a:latin typeface="Calibri"/>
                <a:ea typeface="WenQuanYi Zen Hei Sharp"/>
              </a:rPr>
              <a:t> MONTRÉAL</a:t>
            </a:r>
            <a:endParaRPr lang="en-US" sz="1600" b="0" strike="noStrike" spc="-1">
              <a:latin typeface="Arial"/>
            </a:endParaRPr>
          </a:p>
        </p:txBody>
      </p:sp>
      <p:sp>
        <p:nvSpPr>
          <p:cNvPr id="89" name="Espace réservé du numéro de diapositive 1"/>
          <p:cNvSpPr/>
          <p:nvPr/>
        </p:nvSpPr>
        <p:spPr>
          <a:xfrm>
            <a:off x="7145640" y="7315200"/>
            <a:ext cx="2932560" cy="2437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68400" tIns="34200" rIns="68400" bIns="34200" anchor="ctr">
            <a:noAutofit/>
          </a:bodyPr>
          <a:lstStyle/>
          <a:p>
            <a:pPr algn="r">
              <a:lnSpc>
                <a:spcPct val="100000"/>
              </a:lnSpc>
              <a:buNone/>
            </a:pPr>
            <a:fld id="{01882EEB-13F5-41EC-A6C1-7834727FD010}" type="slidenum">
              <a:rPr lang="fr-FR" sz="1050" b="1" strike="noStrike" spc="-1" smtClean="0">
                <a:solidFill>
                  <a:srgbClr val="FFFFFF"/>
                </a:solidFill>
                <a:latin typeface="Ubuntu"/>
                <a:ea typeface="DejaVu Sans"/>
              </a:rPr>
              <a:t>7</a:t>
            </a:fld>
            <a:r>
              <a:rPr lang="fr-FR" sz="1050" b="0" strike="noStrike" spc="-1" dirty="0">
                <a:solidFill>
                  <a:srgbClr val="FFFFFF"/>
                </a:solidFill>
                <a:latin typeface="Ubuntu"/>
                <a:ea typeface="DejaVu Sans"/>
              </a:rPr>
              <a:t>/21</a:t>
            </a:r>
            <a:r>
              <a:rPr lang="fr-FR" sz="1050" b="1" strike="noStrike" spc="-1" dirty="0">
                <a:solidFill>
                  <a:srgbClr val="FFFFFF"/>
                </a:solidFill>
                <a:latin typeface="Ubuntu"/>
                <a:ea typeface="DejaVu Sans"/>
              </a:rPr>
              <a:t> </a:t>
            </a:r>
            <a:r>
              <a:rPr lang="fr-FR" sz="1050" b="0" strike="noStrike" spc="-1" dirty="0">
                <a:solidFill>
                  <a:srgbClr val="FFFFFF"/>
                </a:solidFill>
                <a:latin typeface="Ubuntu"/>
                <a:ea typeface="DejaVu Sans"/>
              </a:rPr>
              <a:t>–</a:t>
            </a:r>
            <a:r>
              <a:rPr lang="fr-FR" sz="1050" b="1" strike="noStrike" spc="-1" dirty="0">
                <a:solidFill>
                  <a:srgbClr val="FFFFFF"/>
                </a:solidFill>
                <a:latin typeface="Ubuntu"/>
                <a:ea typeface="DejaVu Sans"/>
              </a:rPr>
              <a:t> dorsal.polymtl.ca</a:t>
            </a:r>
            <a:endParaRPr lang="en-US" sz="1050" b="0" strike="noStrike" spc="-1" dirty="0">
              <a:latin typeface="Arial"/>
            </a:endParaRPr>
          </a:p>
        </p:txBody>
      </p:sp>
      <p:pic>
        <p:nvPicPr>
          <p:cNvPr id="6" name="Imagem 5">
            <a:extLst>
              <a:ext uri="{FF2B5EF4-FFF2-40B4-BE49-F238E27FC236}">
                <a16:creationId xmlns:a16="http://schemas.microsoft.com/office/drawing/2014/main" id="{8C62E82C-82DB-6916-851B-28634DB4C4F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15820" y="4905615"/>
            <a:ext cx="6896100" cy="1647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84547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CustomShape 1"/>
          <p:cNvSpPr/>
          <p:nvPr/>
        </p:nvSpPr>
        <p:spPr>
          <a:xfrm>
            <a:off x="0" y="7315200"/>
            <a:ext cx="10078200" cy="24372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67320" tIns="33840" rIns="67320" bIns="33840" anchor="ctr">
            <a:noAutofit/>
          </a:bodyPr>
          <a:lstStyle/>
          <a:p>
            <a:pPr>
              <a:lnSpc>
                <a:spcPct val="100000"/>
              </a:lnSpc>
              <a:buNone/>
            </a:pPr>
            <a:r>
              <a:rPr lang="en-US" sz="1050" b="0" strike="noStrike" spc="-1" dirty="0">
                <a:solidFill>
                  <a:srgbClr val="FFFFFF"/>
                </a:solidFill>
                <a:latin typeface="Ubuntu"/>
                <a:ea typeface="DejaVu Sans"/>
              </a:rPr>
              <a:t>Using Topic Modeling to Find Most Important Log Lines– </a:t>
            </a:r>
            <a:r>
              <a:rPr lang="en-US" sz="1050" b="0" i="1" strike="noStrike" spc="-1" dirty="0">
                <a:solidFill>
                  <a:srgbClr val="FFFFFF"/>
                </a:solidFill>
                <a:latin typeface="Ubuntu"/>
                <a:ea typeface="DejaVu Sans"/>
              </a:rPr>
              <a:t>Vithor Bertalan and Daniel </a:t>
            </a:r>
            <a:r>
              <a:rPr lang="en-US" sz="1050" b="0" i="1" strike="noStrike" spc="-1" dirty="0" err="1">
                <a:solidFill>
                  <a:srgbClr val="FFFFFF"/>
                </a:solidFill>
                <a:latin typeface="Ubuntu"/>
                <a:ea typeface="DejaVu Sans"/>
              </a:rPr>
              <a:t>Aloise</a:t>
            </a:r>
            <a:endParaRPr lang="en-US" sz="1050" b="0" strike="noStrike" spc="-1" dirty="0">
              <a:latin typeface="Arial"/>
            </a:endParaRPr>
          </a:p>
        </p:txBody>
      </p:sp>
      <p:sp>
        <p:nvSpPr>
          <p:cNvPr id="83" name="CustomShape 2"/>
          <p:cNvSpPr/>
          <p:nvPr/>
        </p:nvSpPr>
        <p:spPr>
          <a:xfrm>
            <a:off x="-9000" y="0"/>
            <a:ext cx="10087200" cy="521640"/>
          </a:xfrm>
          <a:prstGeom prst="rect">
            <a:avLst/>
          </a:prstGeom>
          <a:solidFill>
            <a:schemeClr val="tx1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84" name="CustomShape 4"/>
          <p:cNvSpPr/>
          <p:nvPr/>
        </p:nvSpPr>
        <p:spPr>
          <a:xfrm>
            <a:off x="235440" y="658440"/>
            <a:ext cx="1842742" cy="5230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>
            <a:noAutofit/>
          </a:bodyPr>
          <a:lstStyle/>
          <a:p>
            <a:pPr>
              <a:lnSpc>
                <a:spcPct val="150000"/>
              </a:lnSpc>
              <a:buNone/>
            </a:pPr>
            <a:r>
              <a:rPr lang="fr-FR" sz="2000" b="0" strike="noStrike" spc="-1" dirty="0">
                <a:solidFill>
                  <a:srgbClr val="DC2300"/>
                </a:solidFill>
                <a:latin typeface="Ubuntu"/>
                <a:ea typeface="WenQuanYi Zen Hei Sharp"/>
              </a:rPr>
              <a:t>Step 6</a:t>
            </a:r>
            <a:endParaRPr lang="en-US" sz="2000" b="0" strike="noStrike" spc="-1" dirty="0">
              <a:latin typeface="Arial"/>
            </a:endParaRPr>
          </a:p>
        </p:txBody>
      </p:sp>
      <p:sp>
        <p:nvSpPr>
          <p:cNvPr id="85" name="Line 6"/>
          <p:cNvSpPr/>
          <p:nvPr/>
        </p:nvSpPr>
        <p:spPr>
          <a:xfrm>
            <a:off x="1828800" y="1085400"/>
            <a:ext cx="8250120" cy="360"/>
          </a:xfrm>
          <a:prstGeom prst="line">
            <a:avLst/>
          </a:prstGeom>
          <a:ln w="18360">
            <a:solidFill>
              <a:srgbClr val="DC23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86" name="CustomShape 3"/>
          <p:cNvSpPr/>
          <p:nvPr/>
        </p:nvSpPr>
        <p:spPr>
          <a:xfrm>
            <a:off x="-13320" y="522360"/>
            <a:ext cx="10091520" cy="86760"/>
          </a:xfrm>
          <a:prstGeom prst="rect">
            <a:avLst/>
          </a:prstGeom>
          <a:solidFill>
            <a:srgbClr val="DC2300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87" name="TextBox 1"/>
          <p:cNvSpPr/>
          <p:nvPr/>
        </p:nvSpPr>
        <p:spPr>
          <a:xfrm>
            <a:off x="1214640" y="1962720"/>
            <a:ext cx="7631280" cy="3784198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marL="685800" lvl="1" indent="-34308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pt-BR" sz="2400" b="0" strike="noStrike" spc="-1" dirty="0" err="1">
                <a:solidFill>
                  <a:srgbClr val="000000"/>
                </a:solidFill>
                <a:latin typeface="Ubuntu"/>
              </a:rPr>
              <a:t>Creating</a:t>
            </a:r>
            <a:r>
              <a:rPr lang="pt-BR" sz="2400" b="0" strike="noStrike" spc="-1" dirty="0">
                <a:solidFill>
                  <a:srgbClr val="000000"/>
                </a:solidFill>
                <a:latin typeface="Ubuntu"/>
              </a:rPr>
              <a:t> a </a:t>
            </a:r>
            <a:r>
              <a:rPr lang="pt-BR" sz="2400" b="0" strike="noStrike" spc="-1" dirty="0" err="1">
                <a:solidFill>
                  <a:srgbClr val="000000"/>
                </a:solidFill>
                <a:latin typeface="Ubuntu"/>
              </a:rPr>
              <a:t>count</a:t>
            </a:r>
            <a:r>
              <a:rPr lang="pt-BR" sz="2400" b="0" strike="noStrike" spc="-1" dirty="0">
                <a:solidFill>
                  <a:srgbClr val="000000"/>
                </a:solidFill>
                <a:latin typeface="Ubuntu"/>
              </a:rPr>
              <a:t> </a:t>
            </a:r>
            <a:r>
              <a:rPr lang="pt-BR" sz="2400" b="0" strike="noStrike" spc="-1" dirty="0" err="1">
                <a:solidFill>
                  <a:srgbClr val="000000"/>
                </a:solidFill>
                <a:latin typeface="Ubuntu"/>
              </a:rPr>
              <a:t>matrix</a:t>
            </a:r>
            <a:r>
              <a:rPr lang="pt-BR" sz="2400" b="0" strike="noStrike" spc="-1" dirty="0">
                <a:solidFill>
                  <a:srgbClr val="000000"/>
                </a:solidFill>
                <a:latin typeface="Ubuntu"/>
              </a:rPr>
              <a:t>, </a:t>
            </a:r>
            <a:r>
              <a:rPr lang="pt-BR" sz="2400" b="0" strike="noStrike" spc="-1" dirty="0" err="1">
                <a:solidFill>
                  <a:srgbClr val="000000"/>
                </a:solidFill>
                <a:latin typeface="Ubuntu"/>
              </a:rPr>
              <a:t>where</a:t>
            </a:r>
            <a:r>
              <a:rPr lang="pt-BR" sz="2400" b="0" strike="noStrike" spc="-1" dirty="0">
                <a:solidFill>
                  <a:srgbClr val="000000"/>
                </a:solidFill>
                <a:latin typeface="Ubuntu"/>
              </a:rPr>
              <a:t> </a:t>
            </a:r>
            <a:r>
              <a:rPr lang="pt-BR" sz="2400" b="0" strike="noStrike" spc="-1" dirty="0" err="1">
                <a:solidFill>
                  <a:srgbClr val="000000"/>
                </a:solidFill>
                <a:latin typeface="Ubuntu"/>
              </a:rPr>
              <a:t>lines</a:t>
            </a:r>
            <a:r>
              <a:rPr lang="pt-BR" sz="2400" b="0" strike="noStrike" spc="-1" dirty="0">
                <a:solidFill>
                  <a:srgbClr val="000000"/>
                </a:solidFill>
                <a:latin typeface="Ubuntu"/>
              </a:rPr>
              <a:t> </a:t>
            </a:r>
            <a:r>
              <a:rPr lang="pt-BR" sz="2400" b="0" strike="noStrike" spc="-1" dirty="0" err="1">
                <a:solidFill>
                  <a:srgbClr val="000000"/>
                </a:solidFill>
                <a:latin typeface="Ubuntu"/>
              </a:rPr>
              <a:t>that</a:t>
            </a:r>
            <a:r>
              <a:rPr lang="pt-BR" sz="2400" b="0" strike="noStrike" spc="-1" dirty="0">
                <a:solidFill>
                  <a:srgbClr val="000000"/>
                </a:solidFill>
                <a:latin typeface="Ubuntu"/>
              </a:rPr>
              <a:t> </a:t>
            </a:r>
            <a:r>
              <a:rPr lang="pt-BR" sz="2400" b="0" strike="noStrike" spc="-1" dirty="0" err="1">
                <a:solidFill>
                  <a:srgbClr val="000000"/>
                </a:solidFill>
                <a:latin typeface="Ubuntu"/>
              </a:rPr>
              <a:t>appear</a:t>
            </a:r>
            <a:r>
              <a:rPr lang="pt-BR" sz="2400" b="0" strike="noStrike" spc="-1" dirty="0">
                <a:solidFill>
                  <a:srgbClr val="000000"/>
                </a:solidFill>
                <a:latin typeface="Ubuntu"/>
              </a:rPr>
              <a:t> close </a:t>
            </a:r>
            <a:r>
              <a:rPr lang="pt-BR" sz="2400" b="0" strike="noStrike" spc="-1" dirty="0" err="1">
                <a:solidFill>
                  <a:srgbClr val="000000"/>
                </a:solidFill>
                <a:latin typeface="Ubuntu"/>
              </a:rPr>
              <a:t>will</a:t>
            </a:r>
            <a:r>
              <a:rPr lang="pt-BR" sz="2400" b="0" strike="noStrike" spc="-1" dirty="0">
                <a:solidFill>
                  <a:srgbClr val="000000"/>
                </a:solidFill>
                <a:latin typeface="Ubuntu"/>
              </a:rPr>
              <a:t> </a:t>
            </a:r>
            <a:r>
              <a:rPr lang="pt-BR" sz="2400" b="0" strike="noStrike" spc="-1" dirty="0" err="1">
                <a:solidFill>
                  <a:srgbClr val="000000"/>
                </a:solidFill>
                <a:latin typeface="Ubuntu"/>
              </a:rPr>
              <a:t>have</a:t>
            </a:r>
            <a:r>
              <a:rPr lang="pt-BR" sz="2400" b="0" strike="noStrike" spc="-1" dirty="0">
                <a:solidFill>
                  <a:srgbClr val="000000"/>
                </a:solidFill>
                <a:latin typeface="Ubuntu"/>
              </a:rPr>
              <a:t> a high </a:t>
            </a:r>
            <a:r>
              <a:rPr lang="pt-BR" sz="2400" b="0" strike="noStrike" spc="-1" dirty="0" err="1">
                <a:solidFill>
                  <a:srgbClr val="000000"/>
                </a:solidFill>
                <a:latin typeface="Ubuntu"/>
              </a:rPr>
              <a:t>value</a:t>
            </a:r>
            <a:r>
              <a:rPr lang="pt-BR" sz="2400" b="0" strike="noStrike" spc="-1" dirty="0">
                <a:solidFill>
                  <a:srgbClr val="000000"/>
                </a:solidFill>
                <a:latin typeface="Ubuntu"/>
              </a:rPr>
              <a:t>. </a:t>
            </a:r>
          </a:p>
          <a:p>
            <a:pPr marL="685800" lvl="1" indent="-34308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endParaRPr lang="pt-BR" sz="2400" spc="-1" dirty="0">
              <a:solidFill>
                <a:srgbClr val="000000"/>
              </a:solidFill>
              <a:latin typeface="Ubuntu"/>
            </a:endParaRPr>
          </a:p>
          <a:p>
            <a:pPr marL="685800" lvl="1" indent="-343080">
              <a:buClr>
                <a:srgbClr val="000000"/>
              </a:buClr>
              <a:buFont typeface="Arial"/>
              <a:buChar char="•"/>
            </a:pPr>
            <a:r>
              <a:rPr lang="pt-BR" sz="2400" b="0" strike="noStrike" spc="-1" dirty="0" err="1">
                <a:solidFill>
                  <a:srgbClr val="000000"/>
                </a:solidFill>
                <a:latin typeface="Ubuntu"/>
              </a:rPr>
              <a:t>Size</a:t>
            </a:r>
            <a:r>
              <a:rPr lang="pt-BR" sz="2400" b="0" strike="noStrike" spc="-1" dirty="0">
                <a:solidFill>
                  <a:srgbClr val="000000"/>
                </a:solidFill>
                <a:latin typeface="Ubuntu"/>
              </a:rPr>
              <a:t> n (</a:t>
            </a:r>
            <a:r>
              <a:rPr lang="pt-BR" sz="2400" b="0" strike="noStrike" spc="-1" dirty="0" err="1">
                <a:solidFill>
                  <a:srgbClr val="000000"/>
                </a:solidFill>
                <a:latin typeface="Ubuntu"/>
              </a:rPr>
              <a:t>number</a:t>
            </a:r>
            <a:r>
              <a:rPr lang="pt-BR" sz="2400" b="0" strike="noStrike" spc="-1" dirty="0">
                <a:solidFill>
                  <a:srgbClr val="000000"/>
                </a:solidFill>
                <a:latin typeface="Ubuntu"/>
              </a:rPr>
              <a:t> </a:t>
            </a:r>
            <a:r>
              <a:rPr lang="pt-BR" sz="2400" b="0" strike="noStrike" spc="-1" dirty="0" err="1">
                <a:solidFill>
                  <a:srgbClr val="000000"/>
                </a:solidFill>
                <a:latin typeface="Ubuntu"/>
              </a:rPr>
              <a:t>of</a:t>
            </a:r>
            <a:r>
              <a:rPr lang="pt-BR" sz="2400" b="0" strike="noStrike" spc="-1" dirty="0">
                <a:solidFill>
                  <a:srgbClr val="000000"/>
                </a:solidFill>
                <a:latin typeface="Ubuntu"/>
              </a:rPr>
              <a:t> log </a:t>
            </a:r>
            <a:r>
              <a:rPr lang="pt-BR" sz="2400" b="0" strike="noStrike" spc="-1" dirty="0" err="1">
                <a:solidFill>
                  <a:srgbClr val="000000"/>
                </a:solidFill>
                <a:latin typeface="Ubuntu"/>
              </a:rPr>
              <a:t>lines</a:t>
            </a:r>
            <a:r>
              <a:rPr lang="pt-BR" sz="2400" b="0" strike="noStrike" spc="-1" dirty="0">
                <a:solidFill>
                  <a:srgbClr val="000000"/>
                </a:solidFill>
                <a:latin typeface="Ubuntu"/>
              </a:rPr>
              <a:t>) x n</a:t>
            </a:r>
          </a:p>
          <a:p>
            <a:pPr marL="685800" lvl="1" indent="-34308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endParaRPr lang="pt-BR" sz="2400" b="0" strike="noStrike" spc="-1" dirty="0">
              <a:solidFill>
                <a:srgbClr val="000000"/>
              </a:solidFill>
              <a:latin typeface="Ubuntu"/>
            </a:endParaRPr>
          </a:p>
          <a:p>
            <a:pPr marL="685800" lvl="1" indent="-34308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pt-BR" sz="2400" spc="-1" dirty="0" err="1">
                <a:solidFill>
                  <a:srgbClr val="000000"/>
                </a:solidFill>
                <a:latin typeface="Ubuntu"/>
              </a:rPr>
              <a:t>Created</a:t>
            </a:r>
            <a:r>
              <a:rPr lang="pt-BR" sz="2400" spc="-1" dirty="0">
                <a:solidFill>
                  <a:srgbClr val="000000"/>
                </a:solidFill>
                <a:latin typeface="Ubuntu"/>
              </a:rPr>
              <a:t> </a:t>
            </a:r>
            <a:r>
              <a:rPr lang="pt-BR" sz="2400" spc="-1" dirty="0" err="1">
                <a:solidFill>
                  <a:srgbClr val="000000"/>
                </a:solidFill>
                <a:latin typeface="Ubuntu"/>
              </a:rPr>
              <a:t>to</a:t>
            </a:r>
            <a:r>
              <a:rPr lang="pt-BR" sz="2400" spc="-1" dirty="0">
                <a:solidFill>
                  <a:srgbClr val="000000"/>
                </a:solidFill>
                <a:latin typeface="Ubuntu"/>
              </a:rPr>
              <a:t> </a:t>
            </a:r>
            <a:r>
              <a:rPr lang="pt-BR" sz="2400" spc="-1" dirty="0" err="1">
                <a:solidFill>
                  <a:srgbClr val="000000"/>
                </a:solidFill>
                <a:latin typeface="Ubuntu"/>
              </a:rPr>
              <a:t>give</a:t>
            </a:r>
            <a:r>
              <a:rPr lang="pt-BR" sz="2400" spc="-1" dirty="0">
                <a:solidFill>
                  <a:srgbClr val="000000"/>
                </a:solidFill>
                <a:latin typeface="Ubuntu"/>
              </a:rPr>
              <a:t> </a:t>
            </a:r>
            <a:r>
              <a:rPr lang="pt-BR" sz="2400" spc="-1" dirty="0" err="1">
                <a:solidFill>
                  <a:srgbClr val="000000"/>
                </a:solidFill>
                <a:latin typeface="Ubuntu"/>
              </a:rPr>
              <a:t>value</a:t>
            </a:r>
            <a:r>
              <a:rPr lang="pt-BR" sz="2400" spc="-1" dirty="0">
                <a:solidFill>
                  <a:srgbClr val="000000"/>
                </a:solidFill>
                <a:latin typeface="Ubuntu"/>
              </a:rPr>
              <a:t> </a:t>
            </a:r>
            <a:r>
              <a:rPr lang="pt-BR" sz="2400" spc="-1" dirty="0" err="1">
                <a:solidFill>
                  <a:srgbClr val="000000"/>
                </a:solidFill>
                <a:latin typeface="Ubuntu"/>
              </a:rPr>
              <a:t>to</a:t>
            </a:r>
            <a:r>
              <a:rPr lang="pt-BR" sz="2400" spc="-1" dirty="0">
                <a:solidFill>
                  <a:srgbClr val="000000"/>
                </a:solidFill>
                <a:latin typeface="Ubuntu"/>
              </a:rPr>
              <a:t> </a:t>
            </a:r>
            <a:r>
              <a:rPr lang="pt-BR" sz="2400" spc="-1" dirty="0" err="1">
                <a:solidFill>
                  <a:srgbClr val="000000"/>
                </a:solidFill>
                <a:latin typeface="Ubuntu"/>
              </a:rPr>
              <a:t>timeframes</a:t>
            </a:r>
            <a:r>
              <a:rPr lang="pt-BR" sz="2400" spc="-1" dirty="0">
                <a:solidFill>
                  <a:srgbClr val="000000"/>
                </a:solidFill>
                <a:latin typeface="Ubuntu"/>
              </a:rPr>
              <a:t> </a:t>
            </a:r>
            <a:r>
              <a:rPr lang="pt-BR" sz="2400" spc="-1" dirty="0" err="1">
                <a:solidFill>
                  <a:srgbClr val="000000"/>
                </a:solidFill>
                <a:latin typeface="Ubuntu"/>
              </a:rPr>
              <a:t>inside</a:t>
            </a:r>
            <a:r>
              <a:rPr lang="pt-BR" sz="2400" spc="-1" dirty="0">
                <a:solidFill>
                  <a:srgbClr val="000000"/>
                </a:solidFill>
                <a:latin typeface="Ubuntu"/>
              </a:rPr>
              <a:t> log files. </a:t>
            </a:r>
          </a:p>
          <a:p>
            <a:pPr marL="685800" lvl="1" indent="-34308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endParaRPr lang="pt-BR" sz="2400" spc="-1" dirty="0">
              <a:solidFill>
                <a:srgbClr val="000000"/>
              </a:solidFill>
              <a:latin typeface="Ubuntu"/>
            </a:endParaRPr>
          </a:p>
          <a:p>
            <a:pPr marL="685800" lvl="1" indent="-34308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endParaRPr lang="en-US" sz="2400" b="0" strike="noStrike" spc="-1" dirty="0">
              <a:solidFill>
                <a:srgbClr val="000000"/>
              </a:solidFill>
              <a:latin typeface="Ubuntu"/>
            </a:endParaRPr>
          </a:p>
          <a:p>
            <a:pPr marL="685800" lvl="1" indent="-34308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endParaRPr lang="en-US" sz="2400" b="0" strike="noStrike" spc="-1" dirty="0">
              <a:latin typeface="Arial"/>
            </a:endParaRPr>
          </a:p>
        </p:txBody>
      </p:sp>
      <p:sp>
        <p:nvSpPr>
          <p:cNvPr id="88" name="CustomShape 4"/>
          <p:cNvSpPr/>
          <p:nvPr/>
        </p:nvSpPr>
        <p:spPr>
          <a:xfrm>
            <a:off x="213120" y="27720"/>
            <a:ext cx="2553480" cy="3920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>
            <a:noAutofit/>
          </a:bodyPr>
          <a:lstStyle/>
          <a:p>
            <a:pPr>
              <a:lnSpc>
                <a:spcPct val="150000"/>
              </a:lnSpc>
              <a:buNone/>
            </a:pPr>
            <a:r>
              <a:rPr lang="fr-FR" sz="1600" b="1" strike="noStrike" spc="-1">
                <a:solidFill>
                  <a:srgbClr val="FFFFFF"/>
                </a:solidFill>
                <a:latin typeface="Calibri"/>
                <a:ea typeface="WenQuanYi Zen Hei Sharp"/>
              </a:rPr>
              <a:t>POLYTECHNIQUE</a:t>
            </a:r>
            <a:r>
              <a:rPr lang="fr-FR" sz="1600" b="0" strike="noStrike" spc="-1">
                <a:solidFill>
                  <a:srgbClr val="FFFFFF"/>
                </a:solidFill>
                <a:latin typeface="Calibri"/>
                <a:ea typeface="WenQuanYi Zen Hei Sharp"/>
              </a:rPr>
              <a:t> MONTRÉAL</a:t>
            </a:r>
            <a:endParaRPr lang="en-US" sz="1600" b="0" strike="noStrike" spc="-1">
              <a:latin typeface="Arial"/>
            </a:endParaRPr>
          </a:p>
        </p:txBody>
      </p:sp>
      <p:sp>
        <p:nvSpPr>
          <p:cNvPr id="89" name="Espace réservé du numéro de diapositive 1"/>
          <p:cNvSpPr/>
          <p:nvPr/>
        </p:nvSpPr>
        <p:spPr>
          <a:xfrm>
            <a:off x="7145640" y="7315200"/>
            <a:ext cx="2932560" cy="2437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68400" tIns="34200" rIns="68400" bIns="34200" anchor="ctr">
            <a:noAutofit/>
          </a:bodyPr>
          <a:lstStyle/>
          <a:p>
            <a:pPr algn="r">
              <a:lnSpc>
                <a:spcPct val="100000"/>
              </a:lnSpc>
              <a:buNone/>
            </a:pPr>
            <a:fld id="{01882EEB-13F5-41EC-A6C1-7834727FD010}" type="slidenum">
              <a:rPr lang="fr-FR" sz="1050" b="1" strike="noStrike" spc="-1" smtClean="0">
                <a:solidFill>
                  <a:srgbClr val="FFFFFF"/>
                </a:solidFill>
                <a:latin typeface="Ubuntu"/>
                <a:ea typeface="DejaVu Sans"/>
              </a:rPr>
              <a:t>8</a:t>
            </a:fld>
            <a:r>
              <a:rPr lang="fr-FR" sz="1050" b="0" strike="noStrike" spc="-1" dirty="0">
                <a:solidFill>
                  <a:srgbClr val="FFFFFF"/>
                </a:solidFill>
                <a:latin typeface="Ubuntu"/>
                <a:ea typeface="DejaVu Sans"/>
              </a:rPr>
              <a:t>/21</a:t>
            </a:r>
            <a:r>
              <a:rPr lang="fr-FR" sz="1050" b="1" strike="noStrike" spc="-1" dirty="0">
                <a:solidFill>
                  <a:srgbClr val="FFFFFF"/>
                </a:solidFill>
                <a:latin typeface="Ubuntu"/>
                <a:ea typeface="DejaVu Sans"/>
              </a:rPr>
              <a:t> </a:t>
            </a:r>
            <a:r>
              <a:rPr lang="fr-FR" sz="1050" b="0" strike="noStrike" spc="-1" dirty="0">
                <a:solidFill>
                  <a:srgbClr val="FFFFFF"/>
                </a:solidFill>
                <a:latin typeface="Ubuntu"/>
                <a:ea typeface="DejaVu Sans"/>
              </a:rPr>
              <a:t>–</a:t>
            </a:r>
            <a:r>
              <a:rPr lang="fr-FR" sz="1050" b="1" strike="noStrike" spc="-1" dirty="0">
                <a:solidFill>
                  <a:srgbClr val="FFFFFF"/>
                </a:solidFill>
                <a:latin typeface="Ubuntu"/>
                <a:ea typeface="DejaVu Sans"/>
              </a:rPr>
              <a:t> dorsal.polymtl.ca</a:t>
            </a:r>
            <a:endParaRPr lang="en-US" sz="1050" b="0" strike="noStrike" spc="-1" dirty="0">
              <a:latin typeface="Arial"/>
            </a:endParaRPr>
          </a:p>
        </p:txBody>
      </p:sp>
      <p:graphicFrame>
        <p:nvGraphicFramePr>
          <p:cNvPr id="2" name="Tabela 2">
            <a:extLst>
              <a:ext uri="{FF2B5EF4-FFF2-40B4-BE49-F238E27FC236}">
                <a16:creationId xmlns:a16="http://schemas.microsoft.com/office/drawing/2014/main" id="{59E651B0-A227-EF38-A0FD-D3D32D851A7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3933717"/>
              </p:ext>
            </p:extLst>
          </p:nvPr>
        </p:nvGraphicFramePr>
        <p:xfrm>
          <a:off x="1828800" y="4812275"/>
          <a:ext cx="6719358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19893">
                  <a:extLst>
                    <a:ext uri="{9D8B030D-6E8A-4147-A177-3AD203B41FA5}">
                      <a16:colId xmlns:a16="http://schemas.microsoft.com/office/drawing/2014/main" val="3139534562"/>
                    </a:ext>
                  </a:extLst>
                </a:gridCol>
                <a:gridCol w="1119893">
                  <a:extLst>
                    <a:ext uri="{9D8B030D-6E8A-4147-A177-3AD203B41FA5}">
                      <a16:colId xmlns:a16="http://schemas.microsoft.com/office/drawing/2014/main" val="4103612190"/>
                    </a:ext>
                  </a:extLst>
                </a:gridCol>
                <a:gridCol w="1119893">
                  <a:extLst>
                    <a:ext uri="{9D8B030D-6E8A-4147-A177-3AD203B41FA5}">
                      <a16:colId xmlns:a16="http://schemas.microsoft.com/office/drawing/2014/main" val="3766716183"/>
                    </a:ext>
                  </a:extLst>
                </a:gridCol>
                <a:gridCol w="1119893">
                  <a:extLst>
                    <a:ext uri="{9D8B030D-6E8A-4147-A177-3AD203B41FA5}">
                      <a16:colId xmlns:a16="http://schemas.microsoft.com/office/drawing/2014/main" val="4215031999"/>
                    </a:ext>
                  </a:extLst>
                </a:gridCol>
                <a:gridCol w="1119893">
                  <a:extLst>
                    <a:ext uri="{9D8B030D-6E8A-4147-A177-3AD203B41FA5}">
                      <a16:colId xmlns:a16="http://schemas.microsoft.com/office/drawing/2014/main" val="2136351855"/>
                    </a:ext>
                  </a:extLst>
                </a:gridCol>
                <a:gridCol w="1119893">
                  <a:extLst>
                    <a:ext uri="{9D8B030D-6E8A-4147-A177-3AD203B41FA5}">
                      <a16:colId xmlns:a16="http://schemas.microsoft.com/office/drawing/2014/main" val="161913409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/>
                        <a:t>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803671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dirty="0"/>
                        <a:t>0.75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dirty="0"/>
                        <a:t>0.5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dirty="0"/>
                        <a:t>0.25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025981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/>
                        <a:t>0.75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/>
                        <a:t>0.75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/>
                        <a:t>0.5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/>
                        <a:t>0.25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168401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/>
                        <a:t>0.5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/>
                        <a:t>0.75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/>
                        <a:t>0.75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/>
                        <a:t>0.5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821462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/>
                        <a:t>0.25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/>
                        <a:t>0.5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dirty="0"/>
                        <a:t>0.75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dirty="0"/>
                        <a:t>0.75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273919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/>
                        <a:t>0.25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/>
                        <a:t>0.5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/>
                        <a:t>0.75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947534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964875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CustomShape 1"/>
          <p:cNvSpPr/>
          <p:nvPr/>
        </p:nvSpPr>
        <p:spPr>
          <a:xfrm>
            <a:off x="0" y="7315200"/>
            <a:ext cx="10078200" cy="24372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67320" tIns="33840" rIns="67320" bIns="33840" anchor="ctr">
            <a:noAutofit/>
          </a:bodyPr>
          <a:lstStyle/>
          <a:p>
            <a:pPr>
              <a:lnSpc>
                <a:spcPct val="100000"/>
              </a:lnSpc>
              <a:buNone/>
            </a:pPr>
            <a:r>
              <a:rPr lang="en-US" sz="1050" b="0" strike="noStrike" spc="-1" dirty="0">
                <a:solidFill>
                  <a:srgbClr val="FFFFFF"/>
                </a:solidFill>
                <a:latin typeface="Ubuntu"/>
                <a:ea typeface="DejaVu Sans"/>
              </a:rPr>
              <a:t>Using Topic Modeling to Find Most Important Log Lines– </a:t>
            </a:r>
            <a:r>
              <a:rPr lang="en-US" sz="1050" b="0" i="1" strike="noStrike" spc="-1" dirty="0">
                <a:solidFill>
                  <a:srgbClr val="FFFFFF"/>
                </a:solidFill>
                <a:latin typeface="Ubuntu"/>
                <a:ea typeface="DejaVu Sans"/>
              </a:rPr>
              <a:t>Vithor Bertalan and Daniel </a:t>
            </a:r>
            <a:r>
              <a:rPr lang="en-US" sz="1050" b="0" i="1" strike="noStrike" spc="-1" dirty="0" err="1">
                <a:solidFill>
                  <a:srgbClr val="FFFFFF"/>
                </a:solidFill>
                <a:latin typeface="Ubuntu"/>
                <a:ea typeface="DejaVu Sans"/>
              </a:rPr>
              <a:t>Aloise</a:t>
            </a:r>
            <a:endParaRPr lang="en-US" sz="1050" b="0" strike="noStrike" spc="-1" dirty="0">
              <a:latin typeface="Arial"/>
            </a:endParaRPr>
          </a:p>
        </p:txBody>
      </p:sp>
      <p:sp>
        <p:nvSpPr>
          <p:cNvPr id="83" name="CustomShape 2"/>
          <p:cNvSpPr/>
          <p:nvPr/>
        </p:nvSpPr>
        <p:spPr>
          <a:xfrm>
            <a:off x="-9000" y="0"/>
            <a:ext cx="10087200" cy="521640"/>
          </a:xfrm>
          <a:prstGeom prst="rect">
            <a:avLst/>
          </a:prstGeom>
          <a:solidFill>
            <a:schemeClr val="tx1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84" name="CustomShape 4"/>
          <p:cNvSpPr/>
          <p:nvPr/>
        </p:nvSpPr>
        <p:spPr>
          <a:xfrm>
            <a:off x="235440" y="658440"/>
            <a:ext cx="1842742" cy="5230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>
            <a:noAutofit/>
          </a:bodyPr>
          <a:lstStyle/>
          <a:p>
            <a:pPr>
              <a:lnSpc>
                <a:spcPct val="150000"/>
              </a:lnSpc>
              <a:buNone/>
            </a:pPr>
            <a:r>
              <a:rPr lang="fr-FR" sz="2000" b="0" strike="noStrike" spc="-1" dirty="0">
                <a:solidFill>
                  <a:srgbClr val="DC2300"/>
                </a:solidFill>
                <a:latin typeface="Ubuntu"/>
                <a:ea typeface="WenQuanYi Zen Hei Sharp"/>
              </a:rPr>
              <a:t>Step 7</a:t>
            </a:r>
            <a:endParaRPr lang="en-US" sz="2000" b="0" strike="noStrike" spc="-1" dirty="0">
              <a:latin typeface="Arial"/>
            </a:endParaRPr>
          </a:p>
        </p:txBody>
      </p:sp>
      <p:sp>
        <p:nvSpPr>
          <p:cNvPr id="85" name="Line 6"/>
          <p:cNvSpPr/>
          <p:nvPr/>
        </p:nvSpPr>
        <p:spPr>
          <a:xfrm>
            <a:off x="1828800" y="1085400"/>
            <a:ext cx="8250120" cy="360"/>
          </a:xfrm>
          <a:prstGeom prst="line">
            <a:avLst/>
          </a:prstGeom>
          <a:ln w="18360">
            <a:solidFill>
              <a:srgbClr val="DC23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86" name="CustomShape 3"/>
          <p:cNvSpPr/>
          <p:nvPr/>
        </p:nvSpPr>
        <p:spPr>
          <a:xfrm>
            <a:off x="-13320" y="522360"/>
            <a:ext cx="10091520" cy="86760"/>
          </a:xfrm>
          <a:prstGeom prst="rect">
            <a:avLst/>
          </a:prstGeom>
          <a:solidFill>
            <a:srgbClr val="DC2300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87" name="TextBox 1"/>
          <p:cNvSpPr/>
          <p:nvPr/>
        </p:nvSpPr>
        <p:spPr>
          <a:xfrm>
            <a:off x="1214640" y="1962720"/>
            <a:ext cx="7631280" cy="4892193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marL="685800" lvl="1" indent="-34308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pt-BR" sz="2400" b="0" strike="noStrike" spc="-1" dirty="0" err="1">
                <a:solidFill>
                  <a:srgbClr val="000000"/>
                </a:solidFill>
                <a:latin typeface="Ubuntu"/>
              </a:rPr>
              <a:t>Weighting</a:t>
            </a:r>
            <a:r>
              <a:rPr lang="pt-BR" sz="2400" b="0" strike="noStrike" spc="-1" dirty="0">
                <a:solidFill>
                  <a:srgbClr val="000000"/>
                </a:solidFill>
                <a:latin typeface="Ubuntu"/>
              </a:rPr>
              <a:t> </a:t>
            </a:r>
            <a:r>
              <a:rPr lang="pt-BR" sz="2400" b="0" strike="noStrike" spc="-1" dirty="0" err="1">
                <a:solidFill>
                  <a:srgbClr val="000000"/>
                </a:solidFill>
                <a:latin typeface="Ubuntu"/>
              </a:rPr>
              <a:t>each</a:t>
            </a:r>
            <a:r>
              <a:rPr lang="pt-BR" sz="2400" b="0" strike="noStrike" spc="-1" dirty="0">
                <a:solidFill>
                  <a:srgbClr val="000000"/>
                </a:solidFill>
                <a:latin typeface="Ubuntu"/>
              </a:rPr>
              <a:t> </a:t>
            </a:r>
            <a:r>
              <a:rPr lang="pt-BR" sz="2400" b="0" strike="noStrike" spc="-1" dirty="0" err="1">
                <a:solidFill>
                  <a:srgbClr val="000000"/>
                </a:solidFill>
                <a:latin typeface="Ubuntu"/>
              </a:rPr>
              <a:t>of</a:t>
            </a:r>
            <a:r>
              <a:rPr lang="pt-BR" sz="2400" b="0" strike="noStrike" spc="-1" dirty="0">
                <a:solidFill>
                  <a:srgbClr val="000000"/>
                </a:solidFill>
                <a:latin typeface="Ubuntu"/>
              </a:rPr>
              <a:t> </a:t>
            </a:r>
            <a:r>
              <a:rPr lang="pt-BR" sz="2400" b="0" strike="noStrike" spc="-1" dirty="0" err="1">
                <a:solidFill>
                  <a:srgbClr val="000000"/>
                </a:solidFill>
                <a:latin typeface="Ubuntu"/>
              </a:rPr>
              <a:t>the</a:t>
            </a:r>
            <a:r>
              <a:rPr lang="pt-BR" sz="2400" b="0" strike="noStrike" spc="-1" dirty="0">
                <a:solidFill>
                  <a:srgbClr val="000000"/>
                </a:solidFill>
                <a:latin typeface="Ubuntu"/>
              </a:rPr>
              <a:t> </a:t>
            </a:r>
            <a:r>
              <a:rPr lang="pt-BR" sz="2400" b="0" strike="noStrike" spc="-1" dirty="0" err="1">
                <a:solidFill>
                  <a:srgbClr val="000000"/>
                </a:solidFill>
                <a:latin typeface="Ubuntu"/>
              </a:rPr>
              <a:t>matrices</a:t>
            </a:r>
            <a:r>
              <a:rPr lang="pt-BR" sz="2400" b="0" strike="noStrike" spc="-1" dirty="0">
                <a:solidFill>
                  <a:srgbClr val="000000"/>
                </a:solidFill>
                <a:latin typeface="Ubuntu"/>
              </a:rPr>
              <a:t>: </a:t>
            </a:r>
          </a:p>
          <a:p>
            <a:pPr marL="685800" lvl="1" indent="-34308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endParaRPr lang="pt-BR" sz="2400" spc="-1" dirty="0">
              <a:solidFill>
                <a:srgbClr val="000000"/>
              </a:solidFill>
              <a:latin typeface="Ubuntu"/>
            </a:endParaRPr>
          </a:p>
          <a:p>
            <a:pPr marL="685800" lvl="1" indent="-34308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pt-BR" sz="2400" b="1" spc="-1" dirty="0">
                <a:solidFill>
                  <a:srgbClr val="000000"/>
                </a:solidFill>
                <a:latin typeface="Ubuntu"/>
              </a:rPr>
              <a:t>α</a:t>
            </a:r>
            <a:r>
              <a:rPr lang="pt-BR" sz="2400" spc="-1" dirty="0">
                <a:solidFill>
                  <a:srgbClr val="000000"/>
                </a:solidFill>
                <a:latin typeface="Ubuntu"/>
              </a:rPr>
              <a:t> </a:t>
            </a:r>
            <a:r>
              <a:rPr lang="pt-BR" sz="2400" spc="-1" dirty="0" err="1">
                <a:solidFill>
                  <a:srgbClr val="000000"/>
                </a:solidFill>
                <a:latin typeface="Ubuntu"/>
              </a:rPr>
              <a:t>is</a:t>
            </a:r>
            <a:r>
              <a:rPr lang="pt-BR" sz="2400" spc="-1" dirty="0">
                <a:solidFill>
                  <a:srgbClr val="000000"/>
                </a:solidFill>
                <a:latin typeface="Ubuntu"/>
              </a:rPr>
              <a:t> </a:t>
            </a:r>
            <a:r>
              <a:rPr lang="pt-BR" sz="2400" spc="-1" dirty="0" err="1">
                <a:solidFill>
                  <a:srgbClr val="000000"/>
                </a:solidFill>
                <a:latin typeface="Ubuntu"/>
              </a:rPr>
              <a:t>multiplied</a:t>
            </a:r>
            <a:r>
              <a:rPr lang="pt-BR" sz="2400" spc="-1" dirty="0">
                <a:solidFill>
                  <a:srgbClr val="000000"/>
                </a:solidFill>
                <a:latin typeface="Ubuntu"/>
              </a:rPr>
              <a:t> </a:t>
            </a:r>
            <a:r>
              <a:rPr lang="pt-BR" sz="2400" spc="-1" dirty="0" err="1">
                <a:solidFill>
                  <a:srgbClr val="000000"/>
                </a:solidFill>
                <a:latin typeface="Ubuntu"/>
              </a:rPr>
              <a:t>by</a:t>
            </a:r>
            <a:r>
              <a:rPr lang="pt-BR" sz="2400" spc="-1" dirty="0">
                <a:solidFill>
                  <a:srgbClr val="000000"/>
                </a:solidFill>
                <a:latin typeface="Ubuntu"/>
              </a:rPr>
              <a:t> </a:t>
            </a:r>
            <a:r>
              <a:rPr lang="pt-BR" sz="2400" spc="-1" dirty="0" err="1">
                <a:solidFill>
                  <a:srgbClr val="000000"/>
                </a:solidFill>
                <a:latin typeface="Ubuntu"/>
              </a:rPr>
              <a:t>the</a:t>
            </a:r>
            <a:r>
              <a:rPr lang="pt-BR" sz="2400" spc="-1" dirty="0">
                <a:solidFill>
                  <a:srgbClr val="000000"/>
                </a:solidFill>
                <a:latin typeface="Ubuntu"/>
              </a:rPr>
              <a:t> </a:t>
            </a:r>
            <a:r>
              <a:rPr lang="pt-BR" sz="2400" spc="-1" dirty="0" err="1">
                <a:solidFill>
                  <a:srgbClr val="000000"/>
                </a:solidFill>
                <a:latin typeface="Ubuntu"/>
              </a:rPr>
              <a:t>distance</a:t>
            </a:r>
            <a:r>
              <a:rPr lang="pt-BR" sz="2400" spc="-1" dirty="0">
                <a:solidFill>
                  <a:srgbClr val="000000"/>
                </a:solidFill>
                <a:latin typeface="Ubuntu"/>
              </a:rPr>
              <a:t> </a:t>
            </a:r>
            <a:r>
              <a:rPr lang="pt-BR" sz="2400" spc="-1" dirty="0" err="1">
                <a:solidFill>
                  <a:srgbClr val="000000"/>
                </a:solidFill>
                <a:latin typeface="Ubuntu"/>
              </a:rPr>
              <a:t>matrix</a:t>
            </a:r>
            <a:endParaRPr lang="pt-BR" sz="2400" spc="-1" dirty="0">
              <a:solidFill>
                <a:srgbClr val="000000"/>
              </a:solidFill>
              <a:latin typeface="Ubuntu"/>
            </a:endParaRPr>
          </a:p>
          <a:p>
            <a:pPr marL="685800" lvl="1" indent="-34308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endParaRPr lang="pt-BR" sz="2400" spc="-1" dirty="0">
              <a:solidFill>
                <a:srgbClr val="000000"/>
              </a:solidFill>
              <a:latin typeface="Ubuntu"/>
            </a:endParaRPr>
          </a:p>
          <a:p>
            <a:pPr marL="685800" lvl="1" indent="-34308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el-GR" sz="2400" b="1" spc="-1" dirty="0">
                <a:solidFill>
                  <a:srgbClr val="000000"/>
                </a:solidFill>
                <a:latin typeface="Ubuntu"/>
              </a:rPr>
              <a:t>β</a:t>
            </a:r>
            <a:r>
              <a:rPr lang="pt-BR" sz="2400" spc="-1" dirty="0">
                <a:solidFill>
                  <a:srgbClr val="000000"/>
                </a:solidFill>
                <a:latin typeface="Ubuntu"/>
              </a:rPr>
              <a:t> </a:t>
            </a:r>
            <a:r>
              <a:rPr lang="pt-BR" sz="2400" spc="-1" dirty="0" err="1">
                <a:solidFill>
                  <a:srgbClr val="000000"/>
                </a:solidFill>
                <a:latin typeface="Ubuntu"/>
              </a:rPr>
              <a:t>is</a:t>
            </a:r>
            <a:r>
              <a:rPr lang="pt-BR" sz="2400" spc="-1" dirty="0">
                <a:solidFill>
                  <a:srgbClr val="000000"/>
                </a:solidFill>
                <a:latin typeface="Ubuntu"/>
              </a:rPr>
              <a:t> </a:t>
            </a:r>
            <a:r>
              <a:rPr lang="pt-BR" sz="2400" spc="-1" dirty="0" err="1">
                <a:solidFill>
                  <a:srgbClr val="000000"/>
                </a:solidFill>
                <a:latin typeface="Ubuntu"/>
              </a:rPr>
              <a:t>multiplied</a:t>
            </a:r>
            <a:r>
              <a:rPr lang="pt-BR" sz="2400" spc="-1" dirty="0">
                <a:solidFill>
                  <a:srgbClr val="000000"/>
                </a:solidFill>
                <a:latin typeface="Ubuntu"/>
              </a:rPr>
              <a:t> </a:t>
            </a:r>
            <a:r>
              <a:rPr lang="pt-BR" sz="2400" spc="-1" dirty="0" err="1">
                <a:solidFill>
                  <a:srgbClr val="000000"/>
                </a:solidFill>
                <a:latin typeface="Ubuntu"/>
              </a:rPr>
              <a:t>by</a:t>
            </a:r>
            <a:r>
              <a:rPr lang="pt-BR" sz="2400" spc="-1" dirty="0">
                <a:solidFill>
                  <a:srgbClr val="000000"/>
                </a:solidFill>
                <a:latin typeface="Ubuntu"/>
              </a:rPr>
              <a:t> </a:t>
            </a:r>
            <a:r>
              <a:rPr lang="pt-BR" sz="2400" spc="-1" dirty="0" err="1">
                <a:solidFill>
                  <a:srgbClr val="000000"/>
                </a:solidFill>
                <a:latin typeface="Ubuntu"/>
              </a:rPr>
              <a:t>the</a:t>
            </a:r>
            <a:r>
              <a:rPr lang="pt-BR" sz="2400" spc="-1" dirty="0">
                <a:solidFill>
                  <a:srgbClr val="000000"/>
                </a:solidFill>
                <a:latin typeface="Ubuntu"/>
              </a:rPr>
              <a:t> </a:t>
            </a:r>
            <a:r>
              <a:rPr lang="pt-BR" sz="2400" spc="-1" dirty="0" err="1">
                <a:solidFill>
                  <a:srgbClr val="000000"/>
                </a:solidFill>
                <a:latin typeface="Ubuntu"/>
              </a:rPr>
              <a:t>variable</a:t>
            </a:r>
            <a:r>
              <a:rPr lang="pt-BR" sz="2400" spc="-1" dirty="0">
                <a:solidFill>
                  <a:srgbClr val="000000"/>
                </a:solidFill>
                <a:latin typeface="Ubuntu"/>
              </a:rPr>
              <a:t> </a:t>
            </a:r>
            <a:r>
              <a:rPr lang="pt-BR" sz="2400" spc="-1" dirty="0" err="1">
                <a:solidFill>
                  <a:srgbClr val="000000"/>
                </a:solidFill>
                <a:latin typeface="Ubuntu"/>
              </a:rPr>
              <a:t>matrix</a:t>
            </a:r>
            <a:endParaRPr lang="pt-BR" sz="2400" spc="-1" dirty="0">
              <a:solidFill>
                <a:srgbClr val="000000"/>
              </a:solidFill>
              <a:latin typeface="Ubuntu"/>
            </a:endParaRPr>
          </a:p>
          <a:p>
            <a:pPr marL="685800" lvl="1" indent="-34308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endParaRPr lang="pt-BR" sz="2400" spc="-1" dirty="0">
              <a:solidFill>
                <a:srgbClr val="000000"/>
              </a:solidFill>
              <a:latin typeface="Ubuntu"/>
            </a:endParaRPr>
          </a:p>
          <a:p>
            <a:pPr marL="685800" lvl="1" indent="-34308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el-GR" sz="2400" b="1" spc="-1" dirty="0">
                <a:solidFill>
                  <a:srgbClr val="000000"/>
                </a:solidFill>
                <a:latin typeface="Ubuntu"/>
              </a:rPr>
              <a:t>γ</a:t>
            </a:r>
            <a:r>
              <a:rPr lang="pt-BR" sz="2400" spc="-1" dirty="0">
                <a:solidFill>
                  <a:srgbClr val="000000"/>
                </a:solidFill>
                <a:latin typeface="Ubuntu"/>
              </a:rPr>
              <a:t> </a:t>
            </a:r>
            <a:r>
              <a:rPr lang="pt-BR" sz="2400" spc="-1" dirty="0" err="1">
                <a:solidFill>
                  <a:srgbClr val="000000"/>
                </a:solidFill>
                <a:latin typeface="Ubuntu"/>
              </a:rPr>
              <a:t>is</a:t>
            </a:r>
            <a:r>
              <a:rPr lang="pt-BR" sz="2400" spc="-1" dirty="0">
                <a:solidFill>
                  <a:srgbClr val="000000"/>
                </a:solidFill>
                <a:latin typeface="Ubuntu"/>
              </a:rPr>
              <a:t> </a:t>
            </a:r>
            <a:r>
              <a:rPr lang="pt-BR" sz="2400" spc="-1" dirty="0" err="1">
                <a:solidFill>
                  <a:srgbClr val="000000"/>
                </a:solidFill>
                <a:latin typeface="Ubuntu"/>
              </a:rPr>
              <a:t>multiplied</a:t>
            </a:r>
            <a:r>
              <a:rPr lang="pt-BR" sz="2400" spc="-1" dirty="0">
                <a:solidFill>
                  <a:srgbClr val="000000"/>
                </a:solidFill>
                <a:latin typeface="Ubuntu"/>
              </a:rPr>
              <a:t> </a:t>
            </a:r>
            <a:r>
              <a:rPr lang="pt-BR" sz="2400" spc="-1" dirty="0" err="1">
                <a:solidFill>
                  <a:srgbClr val="000000"/>
                </a:solidFill>
                <a:latin typeface="Ubuntu"/>
              </a:rPr>
              <a:t>by</a:t>
            </a:r>
            <a:r>
              <a:rPr lang="pt-BR" sz="2400" spc="-1" dirty="0">
                <a:solidFill>
                  <a:srgbClr val="000000"/>
                </a:solidFill>
                <a:latin typeface="Ubuntu"/>
              </a:rPr>
              <a:t> </a:t>
            </a:r>
            <a:r>
              <a:rPr lang="pt-BR" sz="2400" spc="-1" dirty="0" err="1">
                <a:solidFill>
                  <a:srgbClr val="000000"/>
                </a:solidFill>
                <a:latin typeface="Ubuntu"/>
              </a:rPr>
              <a:t>the</a:t>
            </a:r>
            <a:r>
              <a:rPr lang="pt-BR" sz="2400" spc="-1" dirty="0">
                <a:solidFill>
                  <a:srgbClr val="000000"/>
                </a:solidFill>
                <a:latin typeface="Ubuntu"/>
              </a:rPr>
              <a:t> </a:t>
            </a:r>
            <a:r>
              <a:rPr lang="pt-BR" sz="2400" spc="-1" dirty="0" err="1">
                <a:solidFill>
                  <a:srgbClr val="000000"/>
                </a:solidFill>
                <a:latin typeface="Ubuntu"/>
              </a:rPr>
              <a:t>count</a:t>
            </a:r>
            <a:r>
              <a:rPr lang="pt-BR" sz="2400" spc="-1" dirty="0">
                <a:solidFill>
                  <a:srgbClr val="000000"/>
                </a:solidFill>
                <a:latin typeface="Ubuntu"/>
              </a:rPr>
              <a:t> </a:t>
            </a:r>
            <a:r>
              <a:rPr lang="pt-BR" sz="2400" spc="-1" dirty="0" err="1">
                <a:solidFill>
                  <a:srgbClr val="000000"/>
                </a:solidFill>
                <a:latin typeface="Ubuntu"/>
              </a:rPr>
              <a:t>matrix</a:t>
            </a:r>
            <a:endParaRPr lang="pt-BR" sz="2400" spc="-1" dirty="0">
              <a:solidFill>
                <a:srgbClr val="000000"/>
              </a:solidFill>
              <a:latin typeface="Ubuntu"/>
            </a:endParaRPr>
          </a:p>
          <a:p>
            <a:pPr marL="685800" lvl="1" indent="-34308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endParaRPr lang="pt-BR" sz="2400" spc="-1" dirty="0">
              <a:solidFill>
                <a:srgbClr val="000000"/>
              </a:solidFill>
              <a:latin typeface="Ubuntu"/>
            </a:endParaRPr>
          </a:p>
          <a:p>
            <a:pPr marL="685800" lvl="1" indent="-34308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pt-BR" sz="2400" spc="-1" dirty="0">
                <a:solidFill>
                  <a:srgbClr val="000000"/>
                </a:solidFill>
                <a:latin typeface="Ubuntu"/>
              </a:rPr>
              <a:t>α + </a:t>
            </a:r>
            <a:r>
              <a:rPr lang="el-GR" sz="2400" spc="-1" dirty="0">
                <a:solidFill>
                  <a:srgbClr val="000000"/>
                </a:solidFill>
                <a:latin typeface="Ubuntu"/>
              </a:rPr>
              <a:t>β</a:t>
            </a:r>
            <a:r>
              <a:rPr lang="pt-BR" sz="2400" spc="-1" dirty="0">
                <a:solidFill>
                  <a:srgbClr val="000000"/>
                </a:solidFill>
                <a:latin typeface="Ubuntu"/>
              </a:rPr>
              <a:t> + </a:t>
            </a:r>
            <a:r>
              <a:rPr lang="el-GR" sz="2400" spc="-1" dirty="0">
                <a:solidFill>
                  <a:srgbClr val="000000"/>
                </a:solidFill>
                <a:latin typeface="Ubuntu"/>
              </a:rPr>
              <a:t>γ</a:t>
            </a:r>
            <a:r>
              <a:rPr lang="pt-BR" sz="2400" spc="-1" dirty="0">
                <a:solidFill>
                  <a:srgbClr val="000000"/>
                </a:solidFill>
                <a:latin typeface="Ubuntu"/>
              </a:rPr>
              <a:t> = 1, </a:t>
            </a:r>
            <a:r>
              <a:rPr lang="pt-BR" sz="2400" spc="-1" dirty="0" err="1">
                <a:solidFill>
                  <a:srgbClr val="000000"/>
                </a:solidFill>
                <a:latin typeface="Ubuntu"/>
              </a:rPr>
              <a:t>so</a:t>
            </a:r>
            <a:r>
              <a:rPr lang="pt-BR" sz="2400" spc="-1" dirty="0">
                <a:solidFill>
                  <a:srgbClr val="000000"/>
                </a:solidFill>
                <a:latin typeface="Ubuntu"/>
              </a:rPr>
              <a:t> </a:t>
            </a:r>
            <a:r>
              <a:rPr lang="pt-BR" sz="2400" spc="-1" dirty="0" err="1">
                <a:solidFill>
                  <a:srgbClr val="000000"/>
                </a:solidFill>
                <a:latin typeface="Ubuntu"/>
              </a:rPr>
              <a:t>that</a:t>
            </a:r>
            <a:r>
              <a:rPr lang="pt-BR" sz="2400" spc="-1" dirty="0">
                <a:solidFill>
                  <a:srgbClr val="000000"/>
                </a:solidFill>
                <a:latin typeface="Ubuntu"/>
              </a:rPr>
              <a:t> </a:t>
            </a:r>
            <a:r>
              <a:rPr lang="pt-BR" sz="2400" spc="-1" dirty="0" err="1">
                <a:solidFill>
                  <a:srgbClr val="000000"/>
                </a:solidFill>
                <a:latin typeface="Ubuntu"/>
              </a:rPr>
              <a:t>values</a:t>
            </a:r>
            <a:r>
              <a:rPr lang="pt-BR" sz="2400" spc="-1" dirty="0">
                <a:solidFill>
                  <a:srgbClr val="000000"/>
                </a:solidFill>
                <a:latin typeface="Ubuntu"/>
              </a:rPr>
              <a:t> are </a:t>
            </a:r>
            <a:r>
              <a:rPr lang="pt-BR" sz="2400" spc="-1" dirty="0" err="1">
                <a:solidFill>
                  <a:srgbClr val="000000"/>
                </a:solidFill>
                <a:latin typeface="Ubuntu"/>
              </a:rPr>
              <a:t>fixed</a:t>
            </a:r>
            <a:r>
              <a:rPr lang="pt-BR" sz="2400" spc="-1" dirty="0">
                <a:solidFill>
                  <a:srgbClr val="000000"/>
                </a:solidFill>
                <a:latin typeface="Ubuntu"/>
              </a:rPr>
              <a:t> </a:t>
            </a:r>
            <a:r>
              <a:rPr lang="pt-BR" sz="2400" spc="-1" dirty="0" err="1">
                <a:solidFill>
                  <a:srgbClr val="000000"/>
                </a:solidFill>
                <a:latin typeface="Ubuntu"/>
              </a:rPr>
              <a:t>between</a:t>
            </a:r>
            <a:r>
              <a:rPr lang="pt-BR" sz="2400" spc="-1" dirty="0">
                <a:solidFill>
                  <a:srgbClr val="000000"/>
                </a:solidFill>
                <a:latin typeface="Ubuntu"/>
              </a:rPr>
              <a:t> [0,1]</a:t>
            </a:r>
          </a:p>
          <a:p>
            <a:pPr marL="685800" lvl="1" indent="-34308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endParaRPr lang="pt-BR" sz="2400" spc="-1" dirty="0">
              <a:solidFill>
                <a:srgbClr val="000000"/>
              </a:solidFill>
              <a:latin typeface="Ubuntu"/>
            </a:endParaRPr>
          </a:p>
          <a:p>
            <a:pPr marL="685800" lvl="1" indent="-34308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endParaRPr lang="en-US" sz="2400" b="0" strike="noStrike" spc="-1" dirty="0">
              <a:solidFill>
                <a:srgbClr val="000000"/>
              </a:solidFill>
              <a:latin typeface="Ubuntu"/>
            </a:endParaRPr>
          </a:p>
          <a:p>
            <a:pPr marL="685800" lvl="1" indent="-34308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endParaRPr lang="en-US" sz="2400" b="0" strike="noStrike" spc="-1" dirty="0">
              <a:latin typeface="Arial"/>
            </a:endParaRPr>
          </a:p>
        </p:txBody>
      </p:sp>
      <p:sp>
        <p:nvSpPr>
          <p:cNvPr id="88" name="CustomShape 4"/>
          <p:cNvSpPr/>
          <p:nvPr/>
        </p:nvSpPr>
        <p:spPr>
          <a:xfrm>
            <a:off x="213120" y="27720"/>
            <a:ext cx="2553480" cy="3920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>
            <a:noAutofit/>
          </a:bodyPr>
          <a:lstStyle/>
          <a:p>
            <a:pPr>
              <a:lnSpc>
                <a:spcPct val="150000"/>
              </a:lnSpc>
              <a:buNone/>
            </a:pPr>
            <a:r>
              <a:rPr lang="fr-FR" sz="1600" b="1" strike="noStrike" spc="-1">
                <a:solidFill>
                  <a:srgbClr val="FFFFFF"/>
                </a:solidFill>
                <a:latin typeface="Calibri"/>
                <a:ea typeface="WenQuanYi Zen Hei Sharp"/>
              </a:rPr>
              <a:t>POLYTECHNIQUE</a:t>
            </a:r>
            <a:r>
              <a:rPr lang="fr-FR" sz="1600" b="0" strike="noStrike" spc="-1">
                <a:solidFill>
                  <a:srgbClr val="FFFFFF"/>
                </a:solidFill>
                <a:latin typeface="Calibri"/>
                <a:ea typeface="WenQuanYi Zen Hei Sharp"/>
              </a:rPr>
              <a:t> MONTRÉAL</a:t>
            </a:r>
            <a:endParaRPr lang="en-US" sz="1600" b="0" strike="noStrike" spc="-1">
              <a:latin typeface="Arial"/>
            </a:endParaRPr>
          </a:p>
        </p:txBody>
      </p:sp>
      <p:sp>
        <p:nvSpPr>
          <p:cNvPr id="89" name="Espace réservé du numéro de diapositive 1"/>
          <p:cNvSpPr/>
          <p:nvPr/>
        </p:nvSpPr>
        <p:spPr>
          <a:xfrm>
            <a:off x="7145640" y="7315200"/>
            <a:ext cx="2932560" cy="2437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68400" tIns="34200" rIns="68400" bIns="34200" anchor="ctr">
            <a:noAutofit/>
          </a:bodyPr>
          <a:lstStyle/>
          <a:p>
            <a:pPr algn="r">
              <a:lnSpc>
                <a:spcPct val="100000"/>
              </a:lnSpc>
              <a:buNone/>
            </a:pPr>
            <a:fld id="{01882EEB-13F5-41EC-A6C1-7834727FD010}" type="slidenum">
              <a:rPr lang="fr-FR" sz="1050" b="1" strike="noStrike" spc="-1" smtClean="0">
                <a:solidFill>
                  <a:srgbClr val="FFFFFF"/>
                </a:solidFill>
                <a:latin typeface="Ubuntu"/>
                <a:ea typeface="DejaVu Sans"/>
              </a:rPr>
              <a:t>9</a:t>
            </a:fld>
            <a:r>
              <a:rPr lang="fr-FR" sz="1050" b="0" strike="noStrike" spc="-1" dirty="0">
                <a:solidFill>
                  <a:srgbClr val="FFFFFF"/>
                </a:solidFill>
                <a:latin typeface="Ubuntu"/>
                <a:ea typeface="DejaVu Sans"/>
              </a:rPr>
              <a:t>/21</a:t>
            </a:r>
            <a:r>
              <a:rPr lang="fr-FR" sz="1050" b="1" strike="noStrike" spc="-1" dirty="0">
                <a:solidFill>
                  <a:srgbClr val="FFFFFF"/>
                </a:solidFill>
                <a:latin typeface="Ubuntu"/>
                <a:ea typeface="DejaVu Sans"/>
              </a:rPr>
              <a:t> </a:t>
            </a:r>
            <a:r>
              <a:rPr lang="fr-FR" sz="1050" b="0" strike="noStrike" spc="-1" dirty="0">
                <a:solidFill>
                  <a:srgbClr val="FFFFFF"/>
                </a:solidFill>
                <a:latin typeface="Ubuntu"/>
                <a:ea typeface="DejaVu Sans"/>
              </a:rPr>
              <a:t>–</a:t>
            </a:r>
            <a:r>
              <a:rPr lang="fr-FR" sz="1050" b="1" strike="noStrike" spc="-1" dirty="0">
                <a:solidFill>
                  <a:srgbClr val="FFFFFF"/>
                </a:solidFill>
                <a:latin typeface="Ubuntu"/>
                <a:ea typeface="DejaVu Sans"/>
              </a:rPr>
              <a:t> dorsal.polymtl.ca</a:t>
            </a:r>
            <a:endParaRPr lang="en-US" sz="1050" b="0" strike="noStrike" spc="-1" dirty="0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0982315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37233</TotalTime>
  <Words>1449</Words>
  <Application>Microsoft Office PowerPoint</Application>
  <PresentationFormat>Personalizar</PresentationFormat>
  <Paragraphs>227</Paragraphs>
  <Slides>21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9</vt:i4>
      </vt:variant>
      <vt:variant>
        <vt:lpstr>Tema</vt:lpstr>
      </vt:variant>
      <vt:variant>
        <vt:i4>2</vt:i4>
      </vt:variant>
      <vt:variant>
        <vt:lpstr>Títulos de slides</vt:lpstr>
      </vt:variant>
      <vt:variant>
        <vt:i4>21</vt:i4>
      </vt:variant>
    </vt:vector>
  </HeadingPairs>
  <TitlesOfParts>
    <vt:vector size="32" baseType="lpstr">
      <vt:lpstr>NanumGothic</vt:lpstr>
      <vt:lpstr>Arial</vt:lpstr>
      <vt:lpstr>Calibri</vt:lpstr>
      <vt:lpstr>DejaVu Sans Light</vt:lpstr>
      <vt:lpstr>Slack-Lato</vt:lpstr>
      <vt:lpstr>Symbol</vt:lpstr>
      <vt:lpstr>Times New Roman</vt:lpstr>
      <vt:lpstr>Ubuntu</vt:lpstr>
      <vt:lpstr>Wingdings</vt:lpstr>
      <vt:lpstr>Office Theme</vt:lpstr>
      <vt:lpstr>Office Theme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subject/>
  <dc:creator>Suchakra</dc:creator>
  <dc:description/>
  <cp:lastModifiedBy>Vithor Gomes Bertalan</cp:lastModifiedBy>
  <cp:revision>1238</cp:revision>
  <cp:lastPrinted>2017-12-04T14:07:24Z</cp:lastPrinted>
  <dcterms:created xsi:type="dcterms:W3CDTF">2013-12-08T10:23:51Z</dcterms:created>
  <dcterms:modified xsi:type="dcterms:W3CDTF">2024-05-27T16:25:52Z</dcterms:modified>
  <dc:language>en-US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Format">
    <vt:lpwstr>Custom</vt:lpwstr>
  </property>
  <property fmtid="{D5CDD505-2E9C-101B-9397-08002B2CF9AE}" pid="3" name="Slides">
    <vt:i4>3</vt:i4>
  </property>
</Properties>
</file>