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9"/>
  </p:notesMasterIdLst>
  <p:sldIdLst>
    <p:sldId id="276" r:id="rId2"/>
    <p:sldId id="491" r:id="rId3"/>
    <p:sldId id="277" r:id="rId4"/>
    <p:sldId id="427" r:id="rId5"/>
    <p:sldId id="428" r:id="rId6"/>
    <p:sldId id="429" r:id="rId7"/>
    <p:sldId id="431" r:id="rId8"/>
    <p:sldId id="432" r:id="rId9"/>
    <p:sldId id="433" r:id="rId10"/>
    <p:sldId id="434" r:id="rId11"/>
    <p:sldId id="436" r:id="rId12"/>
    <p:sldId id="435" r:id="rId13"/>
    <p:sldId id="437" r:id="rId14"/>
    <p:sldId id="438" r:id="rId15"/>
    <p:sldId id="439" r:id="rId16"/>
    <p:sldId id="440" r:id="rId17"/>
    <p:sldId id="441" r:id="rId18"/>
    <p:sldId id="442" r:id="rId19"/>
    <p:sldId id="443" r:id="rId20"/>
    <p:sldId id="444" r:id="rId21"/>
    <p:sldId id="493" r:id="rId22"/>
    <p:sldId id="496" r:id="rId23"/>
    <p:sldId id="495" r:id="rId24"/>
    <p:sldId id="494" r:id="rId25"/>
    <p:sldId id="449" r:id="rId26"/>
    <p:sldId id="450" r:id="rId27"/>
    <p:sldId id="452" r:id="rId28"/>
    <p:sldId id="464" r:id="rId29"/>
    <p:sldId id="485" r:id="rId30"/>
    <p:sldId id="486" r:id="rId31"/>
    <p:sldId id="487" r:id="rId32"/>
    <p:sldId id="488" r:id="rId33"/>
    <p:sldId id="497" r:id="rId34"/>
    <p:sldId id="498" r:id="rId35"/>
    <p:sldId id="499" r:id="rId36"/>
    <p:sldId id="501" r:id="rId37"/>
    <p:sldId id="500" r:id="rId38"/>
    <p:sldId id="502" r:id="rId39"/>
    <p:sldId id="503" r:id="rId40"/>
    <p:sldId id="504" r:id="rId41"/>
    <p:sldId id="509" r:id="rId42"/>
    <p:sldId id="505" r:id="rId43"/>
    <p:sldId id="510" r:id="rId44"/>
    <p:sldId id="511" r:id="rId45"/>
    <p:sldId id="507" r:id="rId46"/>
    <p:sldId id="508" r:id="rId47"/>
    <p:sldId id="430" r:id="rId48"/>
  </p:sldIdLst>
  <p:sldSz cx="9906000" cy="6858000" type="A4"/>
  <p:notesSz cx="6858000" cy="9144000"/>
  <p:defaultTextStyle>
    <a:defPPr marL="0" marR="0" indent="0" algn="l" defTabSz="565739" rtl="0" fontAlgn="auto" latinLnBrk="1" hangingPunct="0">
      <a:lnSpc>
        <a:spcPct val="100000"/>
      </a:lnSpc>
      <a:spcBef>
        <a:spcPts val="0"/>
      </a:spcBef>
      <a:spcAft>
        <a:spcPts val="0"/>
      </a:spcAft>
      <a:buClrTx/>
      <a:buSzTx/>
      <a:buFontTx/>
      <a:buNone/>
      <a:tabLst/>
      <a:defRPr kumimoji="0" sz="1114" b="0" i="0" u="none" strike="noStrike" cap="none" spc="0" normalizeH="0" baseline="0">
        <a:ln>
          <a:noFill/>
        </a:ln>
        <a:solidFill>
          <a:srgbClr val="000000"/>
        </a:solidFill>
        <a:effectLst/>
        <a:uFillTx/>
      </a:defRPr>
    </a:defPPr>
    <a:lvl1pPr marL="0" marR="0" indent="0" algn="ctr" defTabSz="361445" rtl="0" fontAlgn="auto" latinLnBrk="0" hangingPunct="0">
      <a:lnSpc>
        <a:spcPct val="100000"/>
      </a:lnSpc>
      <a:spcBef>
        <a:spcPts val="0"/>
      </a:spcBef>
      <a:spcAft>
        <a:spcPts val="0"/>
      </a:spcAft>
      <a:buClrTx/>
      <a:buSzTx/>
      <a:buFontTx/>
      <a:buNone/>
      <a:tabLst/>
      <a:defRPr kumimoji="0" sz="2599" b="0" i="0" u="none" strike="noStrike" cap="none" spc="0" normalizeH="0" baseline="0">
        <a:ln>
          <a:noFill/>
        </a:ln>
        <a:solidFill>
          <a:srgbClr val="000000"/>
        </a:solidFill>
        <a:effectLst/>
        <a:uFillTx/>
        <a:latin typeface="Gill Sans"/>
        <a:ea typeface="Gill Sans"/>
        <a:cs typeface="Gill Sans"/>
        <a:sym typeface="Gill Sans"/>
      </a:defRPr>
    </a:lvl1pPr>
    <a:lvl2pPr marL="0" marR="0" indent="212152" algn="ctr" defTabSz="361445" rtl="0" fontAlgn="auto" latinLnBrk="0" hangingPunct="0">
      <a:lnSpc>
        <a:spcPct val="100000"/>
      </a:lnSpc>
      <a:spcBef>
        <a:spcPts val="0"/>
      </a:spcBef>
      <a:spcAft>
        <a:spcPts val="0"/>
      </a:spcAft>
      <a:buClrTx/>
      <a:buSzTx/>
      <a:buFontTx/>
      <a:buNone/>
      <a:tabLst/>
      <a:defRPr kumimoji="0" sz="2599" b="0" i="0" u="none" strike="noStrike" cap="none" spc="0" normalizeH="0" baseline="0">
        <a:ln>
          <a:noFill/>
        </a:ln>
        <a:solidFill>
          <a:srgbClr val="000000"/>
        </a:solidFill>
        <a:effectLst/>
        <a:uFillTx/>
        <a:latin typeface="Gill Sans"/>
        <a:ea typeface="Gill Sans"/>
        <a:cs typeface="Gill Sans"/>
        <a:sym typeface="Gill Sans"/>
      </a:defRPr>
    </a:lvl2pPr>
    <a:lvl3pPr marL="0" marR="0" indent="424304" algn="ctr" defTabSz="361445" rtl="0" fontAlgn="auto" latinLnBrk="0" hangingPunct="0">
      <a:lnSpc>
        <a:spcPct val="100000"/>
      </a:lnSpc>
      <a:spcBef>
        <a:spcPts val="0"/>
      </a:spcBef>
      <a:spcAft>
        <a:spcPts val="0"/>
      </a:spcAft>
      <a:buClrTx/>
      <a:buSzTx/>
      <a:buFontTx/>
      <a:buNone/>
      <a:tabLst/>
      <a:defRPr kumimoji="0" sz="2599" b="0" i="0" u="none" strike="noStrike" cap="none" spc="0" normalizeH="0" baseline="0">
        <a:ln>
          <a:noFill/>
        </a:ln>
        <a:solidFill>
          <a:srgbClr val="000000"/>
        </a:solidFill>
        <a:effectLst/>
        <a:uFillTx/>
        <a:latin typeface="Gill Sans"/>
        <a:ea typeface="Gill Sans"/>
        <a:cs typeface="Gill Sans"/>
        <a:sym typeface="Gill Sans"/>
      </a:defRPr>
    </a:lvl3pPr>
    <a:lvl4pPr marL="0" marR="0" indent="636457" algn="ctr" defTabSz="361445" rtl="0" fontAlgn="auto" latinLnBrk="0" hangingPunct="0">
      <a:lnSpc>
        <a:spcPct val="100000"/>
      </a:lnSpc>
      <a:spcBef>
        <a:spcPts val="0"/>
      </a:spcBef>
      <a:spcAft>
        <a:spcPts val="0"/>
      </a:spcAft>
      <a:buClrTx/>
      <a:buSzTx/>
      <a:buFontTx/>
      <a:buNone/>
      <a:tabLst/>
      <a:defRPr kumimoji="0" sz="2599" b="0" i="0" u="none" strike="noStrike" cap="none" spc="0" normalizeH="0" baseline="0">
        <a:ln>
          <a:noFill/>
        </a:ln>
        <a:solidFill>
          <a:srgbClr val="000000"/>
        </a:solidFill>
        <a:effectLst/>
        <a:uFillTx/>
        <a:latin typeface="Gill Sans"/>
        <a:ea typeface="Gill Sans"/>
        <a:cs typeface="Gill Sans"/>
        <a:sym typeface="Gill Sans"/>
      </a:defRPr>
    </a:lvl4pPr>
    <a:lvl5pPr marL="0" marR="0" indent="848609" algn="ctr" defTabSz="361445" rtl="0" fontAlgn="auto" latinLnBrk="0" hangingPunct="0">
      <a:lnSpc>
        <a:spcPct val="100000"/>
      </a:lnSpc>
      <a:spcBef>
        <a:spcPts val="0"/>
      </a:spcBef>
      <a:spcAft>
        <a:spcPts val="0"/>
      </a:spcAft>
      <a:buClrTx/>
      <a:buSzTx/>
      <a:buFontTx/>
      <a:buNone/>
      <a:tabLst/>
      <a:defRPr kumimoji="0" sz="2599" b="0" i="0" u="none" strike="noStrike" cap="none" spc="0" normalizeH="0" baseline="0">
        <a:ln>
          <a:noFill/>
        </a:ln>
        <a:solidFill>
          <a:srgbClr val="000000"/>
        </a:solidFill>
        <a:effectLst/>
        <a:uFillTx/>
        <a:latin typeface="Gill Sans"/>
        <a:ea typeface="Gill Sans"/>
        <a:cs typeface="Gill Sans"/>
        <a:sym typeface="Gill Sans"/>
      </a:defRPr>
    </a:lvl5pPr>
    <a:lvl6pPr marL="0" marR="0" indent="1060761" algn="ctr" defTabSz="361445" rtl="0" fontAlgn="auto" latinLnBrk="0" hangingPunct="0">
      <a:lnSpc>
        <a:spcPct val="100000"/>
      </a:lnSpc>
      <a:spcBef>
        <a:spcPts val="0"/>
      </a:spcBef>
      <a:spcAft>
        <a:spcPts val="0"/>
      </a:spcAft>
      <a:buClrTx/>
      <a:buSzTx/>
      <a:buFontTx/>
      <a:buNone/>
      <a:tabLst/>
      <a:defRPr kumimoji="0" sz="2599" b="0" i="0" u="none" strike="noStrike" cap="none" spc="0" normalizeH="0" baseline="0">
        <a:ln>
          <a:noFill/>
        </a:ln>
        <a:solidFill>
          <a:srgbClr val="000000"/>
        </a:solidFill>
        <a:effectLst/>
        <a:uFillTx/>
        <a:latin typeface="Gill Sans"/>
        <a:ea typeface="Gill Sans"/>
        <a:cs typeface="Gill Sans"/>
        <a:sym typeface="Gill Sans"/>
      </a:defRPr>
    </a:lvl6pPr>
    <a:lvl7pPr marL="0" marR="0" indent="1272913" algn="ctr" defTabSz="361445" rtl="0" fontAlgn="auto" latinLnBrk="0" hangingPunct="0">
      <a:lnSpc>
        <a:spcPct val="100000"/>
      </a:lnSpc>
      <a:spcBef>
        <a:spcPts val="0"/>
      </a:spcBef>
      <a:spcAft>
        <a:spcPts val="0"/>
      </a:spcAft>
      <a:buClrTx/>
      <a:buSzTx/>
      <a:buFontTx/>
      <a:buNone/>
      <a:tabLst/>
      <a:defRPr kumimoji="0" sz="2599" b="0" i="0" u="none" strike="noStrike" cap="none" spc="0" normalizeH="0" baseline="0">
        <a:ln>
          <a:noFill/>
        </a:ln>
        <a:solidFill>
          <a:srgbClr val="000000"/>
        </a:solidFill>
        <a:effectLst/>
        <a:uFillTx/>
        <a:latin typeface="Gill Sans"/>
        <a:ea typeface="Gill Sans"/>
        <a:cs typeface="Gill Sans"/>
        <a:sym typeface="Gill Sans"/>
      </a:defRPr>
    </a:lvl7pPr>
    <a:lvl8pPr marL="0" marR="0" indent="1485066" algn="ctr" defTabSz="361445" rtl="0" fontAlgn="auto" latinLnBrk="0" hangingPunct="0">
      <a:lnSpc>
        <a:spcPct val="100000"/>
      </a:lnSpc>
      <a:spcBef>
        <a:spcPts val="0"/>
      </a:spcBef>
      <a:spcAft>
        <a:spcPts val="0"/>
      </a:spcAft>
      <a:buClrTx/>
      <a:buSzTx/>
      <a:buFontTx/>
      <a:buNone/>
      <a:tabLst/>
      <a:defRPr kumimoji="0" sz="2599" b="0" i="0" u="none" strike="noStrike" cap="none" spc="0" normalizeH="0" baseline="0">
        <a:ln>
          <a:noFill/>
        </a:ln>
        <a:solidFill>
          <a:srgbClr val="000000"/>
        </a:solidFill>
        <a:effectLst/>
        <a:uFillTx/>
        <a:latin typeface="Gill Sans"/>
        <a:ea typeface="Gill Sans"/>
        <a:cs typeface="Gill Sans"/>
        <a:sym typeface="Gill Sans"/>
      </a:defRPr>
    </a:lvl8pPr>
    <a:lvl9pPr marL="0" marR="0" indent="1697218" algn="ctr" defTabSz="361445" rtl="0" fontAlgn="auto" latinLnBrk="0" hangingPunct="0">
      <a:lnSpc>
        <a:spcPct val="100000"/>
      </a:lnSpc>
      <a:spcBef>
        <a:spcPts val="0"/>
      </a:spcBef>
      <a:spcAft>
        <a:spcPts val="0"/>
      </a:spcAft>
      <a:buClrTx/>
      <a:buSzTx/>
      <a:buFontTx/>
      <a:buNone/>
      <a:tabLst/>
      <a:defRPr kumimoji="0" sz="2599" b="0" i="0" u="none" strike="noStrike" cap="none" spc="0" normalizeH="0" baseline="0">
        <a:ln>
          <a:noFill/>
        </a:ln>
        <a:solidFill>
          <a:srgbClr val="000000"/>
        </a:solidFill>
        <a:effectLst/>
        <a:uFillTx/>
        <a:latin typeface="Gill Sans"/>
        <a:ea typeface="Gill Sans"/>
        <a:cs typeface="Gill Sans"/>
        <a:sym typeface="Gill San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65F3"/>
    <a:srgbClr val="E6AF00"/>
    <a:srgbClr val="6EA92D"/>
    <a:srgbClr val="F6332E"/>
    <a:srgbClr val="4B731F"/>
    <a:srgbClr val="052E71"/>
    <a:srgbClr val="0A57D4"/>
    <a:srgbClr val="508FF6"/>
    <a:srgbClr val="C8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A9BC294-FFE2-49D5-8D69-9E1BD2C41BD5}"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068"/>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gradFill>
            <a:gsLst>
              <a:gs pos="0">
                <a:srgbClr val="FD756D"/>
              </a:gs>
              <a:gs pos="100000">
                <a:srgbClr val="FF9068"/>
              </a:gs>
            </a:gsLst>
            <a:lin ang="5400000"/>
          </a:gra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06"/>
    <p:restoredTop sz="94719"/>
  </p:normalViewPr>
  <p:slideViewPr>
    <p:cSldViewPr snapToGrid="0" snapToObjects="1">
      <p:cViewPr varScale="1">
        <p:scale>
          <a:sx n="148" d="100"/>
          <a:sy n="148" d="100"/>
        </p:scale>
        <p:origin x="2328" y="192"/>
      </p:cViewPr>
      <p:guideLst>
        <p:guide orient="horz" pos="2160"/>
        <p:guide pos="3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4" name="Shape 464"/>
          <p:cNvSpPr>
            <a:spLocks noGrp="1" noRot="1" noChangeAspect="1"/>
          </p:cNvSpPr>
          <p:nvPr>
            <p:ph type="sldImg"/>
          </p:nvPr>
        </p:nvSpPr>
        <p:spPr>
          <a:xfrm>
            <a:off x="952500" y="685800"/>
            <a:ext cx="4953000" cy="3429000"/>
          </a:xfrm>
          <a:prstGeom prst="rect">
            <a:avLst/>
          </a:prstGeom>
        </p:spPr>
        <p:txBody>
          <a:bodyPr/>
          <a:lstStyle/>
          <a:p>
            <a:endParaRPr/>
          </a:p>
        </p:txBody>
      </p:sp>
      <p:sp>
        <p:nvSpPr>
          <p:cNvPr id="465" name="Shape 46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24820650"/>
      </p:ext>
    </p:extLst>
  </p:cSld>
  <p:clrMap bg1="lt1" tx1="dk1" bg2="lt2" tx2="dk2" accent1="accent1" accent2="accent2" accent3="accent3" accent4="accent4" accent5="accent5" accent6="accent6" hlink="hlink" folHlink="folHlink"/>
  <p:notesStyle>
    <a:lvl1pPr defTabSz="361445" latinLnBrk="0">
      <a:defRPr sz="1361">
        <a:latin typeface="Lucida Grande"/>
        <a:ea typeface="Lucida Grande"/>
        <a:cs typeface="Lucida Grande"/>
        <a:sym typeface="Lucida Grande"/>
      </a:defRPr>
    </a:lvl1pPr>
    <a:lvl2pPr indent="141435" defTabSz="361445" latinLnBrk="0">
      <a:defRPr sz="1361">
        <a:latin typeface="Lucida Grande"/>
        <a:ea typeface="Lucida Grande"/>
        <a:cs typeface="Lucida Grande"/>
        <a:sym typeface="Lucida Grande"/>
      </a:defRPr>
    </a:lvl2pPr>
    <a:lvl3pPr indent="282870" defTabSz="361445" latinLnBrk="0">
      <a:defRPr sz="1361">
        <a:latin typeface="Lucida Grande"/>
        <a:ea typeface="Lucida Grande"/>
        <a:cs typeface="Lucida Grande"/>
        <a:sym typeface="Lucida Grande"/>
      </a:defRPr>
    </a:lvl3pPr>
    <a:lvl4pPr indent="424304" defTabSz="361445" latinLnBrk="0">
      <a:defRPr sz="1361">
        <a:latin typeface="Lucida Grande"/>
        <a:ea typeface="Lucida Grande"/>
        <a:cs typeface="Lucida Grande"/>
        <a:sym typeface="Lucida Grande"/>
      </a:defRPr>
    </a:lvl4pPr>
    <a:lvl5pPr indent="565739" defTabSz="361445" latinLnBrk="0">
      <a:defRPr sz="1361">
        <a:latin typeface="Lucida Grande"/>
        <a:ea typeface="Lucida Grande"/>
        <a:cs typeface="Lucida Grande"/>
        <a:sym typeface="Lucida Grande"/>
      </a:defRPr>
    </a:lvl5pPr>
    <a:lvl6pPr indent="707174" defTabSz="361445" latinLnBrk="0">
      <a:defRPr sz="1361">
        <a:latin typeface="Lucida Grande"/>
        <a:ea typeface="Lucida Grande"/>
        <a:cs typeface="Lucida Grande"/>
        <a:sym typeface="Lucida Grande"/>
      </a:defRPr>
    </a:lvl6pPr>
    <a:lvl7pPr indent="848609" defTabSz="361445" latinLnBrk="0">
      <a:defRPr sz="1361">
        <a:latin typeface="Lucida Grande"/>
        <a:ea typeface="Lucida Grande"/>
        <a:cs typeface="Lucida Grande"/>
        <a:sym typeface="Lucida Grande"/>
      </a:defRPr>
    </a:lvl7pPr>
    <a:lvl8pPr indent="990044" defTabSz="361445" latinLnBrk="0">
      <a:defRPr sz="1361">
        <a:latin typeface="Lucida Grande"/>
        <a:ea typeface="Lucida Grande"/>
        <a:cs typeface="Lucida Grande"/>
        <a:sym typeface="Lucida Grande"/>
      </a:defRPr>
    </a:lvl8pPr>
    <a:lvl9pPr indent="1131479" defTabSz="361445" latinLnBrk="0">
      <a:defRPr sz="1361">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1232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7266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361445" rtl="0" latinLnBrk="0"/>
            <a:endParaRPr lang="en-US" dirty="0"/>
          </a:p>
        </p:txBody>
      </p:sp>
    </p:spTree>
    <p:extLst>
      <p:ext uri="{BB962C8B-B14F-4D97-AF65-F5344CB8AC3E}">
        <p14:creationId xmlns:p14="http://schemas.microsoft.com/office/powerpoint/2010/main" val="3378735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361445" rtl="0" latinLnBrk="0"/>
            <a:endParaRPr lang="en-US" dirty="0"/>
          </a:p>
        </p:txBody>
      </p:sp>
    </p:spTree>
    <p:extLst>
      <p:ext uri="{BB962C8B-B14F-4D97-AF65-F5344CB8AC3E}">
        <p14:creationId xmlns:p14="http://schemas.microsoft.com/office/powerpoint/2010/main" val="3558037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361445" rtl="0" latinLnBrk="0"/>
            <a:endParaRPr lang="en-US" dirty="0"/>
          </a:p>
        </p:txBody>
      </p:sp>
    </p:spTree>
    <p:extLst>
      <p:ext uri="{BB962C8B-B14F-4D97-AF65-F5344CB8AC3E}">
        <p14:creationId xmlns:p14="http://schemas.microsoft.com/office/powerpoint/2010/main" val="4236104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361445" rtl="0" latinLnBrk="0"/>
            <a:r>
              <a:rPr lang="en-CA" b="0" i="0" dirty="0">
                <a:effectLst/>
                <a:highlight>
                  <a:srgbClr val="FFFFFF"/>
                </a:highlight>
                <a:latin typeface="Arial" panose="020B0604020202020204" pitchFamily="34" charset="0"/>
              </a:rPr>
              <a:t>Over 82% of articles published in 2015 and later rely on datasets that were published in 2000 or earlier. </a:t>
            </a:r>
            <a:endParaRPr lang="en-US" dirty="0"/>
          </a:p>
        </p:txBody>
      </p:sp>
    </p:spTree>
    <p:extLst>
      <p:ext uri="{BB962C8B-B14F-4D97-AF65-F5344CB8AC3E}">
        <p14:creationId xmlns:p14="http://schemas.microsoft.com/office/powerpoint/2010/main" val="1622648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Photo &amp; Text">
    <p:spTree>
      <p:nvGrpSpPr>
        <p:cNvPr id="1" name=""/>
        <p:cNvGrpSpPr/>
        <p:nvPr/>
      </p:nvGrpSpPr>
      <p:grpSpPr>
        <a:xfrm>
          <a:off x="0" y="0"/>
          <a:ext cx="0" cy="0"/>
          <a:chOff x="0" y="0"/>
          <a:chExt cx="0" cy="0"/>
        </a:xfrm>
      </p:grpSpPr>
      <p:sp>
        <p:nvSpPr>
          <p:cNvPr id="122" name="Shape 122"/>
          <p:cNvSpPr>
            <a:spLocks noGrp="1"/>
          </p:cNvSpPr>
          <p:nvPr>
            <p:ph type="body" idx="13" hasCustomPrompt="1"/>
          </p:nvPr>
        </p:nvSpPr>
        <p:spPr>
          <a:xfrm>
            <a:off x="-4837" y="-4465"/>
            <a:ext cx="9915674" cy="5052739"/>
          </a:xfrm>
          <a:prstGeom prst="rect">
            <a:avLst/>
          </a:prstGeom>
          <a:gradFill>
            <a:gsLst>
              <a:gs pos="0">
                <a:srgbClr val="FD746D"/>
              </a:gs>
              <a:gs pos="100000">
                <a:srgbClr val="FF9068"/>
              </a:gs>
            </a:gsLst>
          </a:gradFill>
        </p:spPr>
        <p:txBody>
          <a:bodyPr anchor="ctr"/>
          <a:lstStyle/>
          <a:p>
            <a:pPr algn="ctr">
              <a:defRPr sz="4200">
                <a:latin typeface="Gill Sans"/>
                <a:ea typeface="Gill Sans"/>
                <a:cs typeface="Gill Sans"/>
                <a:sym typeface="Gill Sans"/>
              </a:defRPr>
            </a:pPr>
            <a:r>
              <a:rPr lang="en-US"/>
              <a:t> </a:t>
            </a:r>
            <a:endParaRPr/>
          </a:p>
        </p:txBody>
      </p:sp>
      <p:sp>
        <p:nvSpPr>
          <p:cNvPr id="123" name="Shape 123"/>
          <p:cNvSpPr>
            <a:spLocks noGrp="1"/>
          </p:cNvSpPr>
          <p:nvPr>
            <p:ph type="pic" sz="half" idx="14"/>
          </p:nvPr>
        </p:nvSpPr>
        <p:spPr>
          <a:xfrm>
            <a:off x="255923" y="1731312"/>
            <a:ext cx="3137231" cy="4537734"/>
          </a:xfrm>
          <a:prstGeom prst="rect">
            <a:avLst/>
          </a:prstGeom>
        </p:spPr>
        <p:txBody>
          <a:bodyPr lIns="91439" tIns="45719" rIns="91439" bIns="45719"/>
          <a:lstStyle/>
          <a:p>
            <a:r>
              <a:rPr lang="en-US"/>
              <a:t>Click icon to add picture</a:t>
            </a:r>
            <a:endParaRPr/>
          </a:p>
        </p:txBody>
      </p:sp>
      <p:sp>
        <p:nvSpPr>
          <p:cNvPr id="124" name="Shape 124"/>
          <p:cNvSpPr>
            <a:spLocks noGrp="1"/>
          </p:cNvSpPr>
          <p:nvPr>
            <p:ph type="pic" sz="quarter" idx="15"/>
          </p:nvPr>
        </p:nvSpPr>
        <p:spPr>
          <a:xfrm>
            <a:off x="754559" y="1886076"/>
            <a:ext cx="2412751" cy="3960979"/>
          </a:xfrm>
          <a:prstGeom prst="rect">
            <a:avLst/>
          </a:prstGeom>
        </p:spPr>
        <p:txBody>
          <a:bodyPr lIns="91439" tIns="45719" rIns="91439" bIns="45719"/>
          <a:lstStyle/>
          <a:p>
            <a:r>
              <a:rPr lang="en-US"/>
              <a:t>Click icon to add picture</a:t>
            </a:r>
            <a:endParaRPr/>
          </a:p>
        </p:txBody>
      </p:sp>
      <p:sp>
        <p:nvSpPr>
          <p:cNvPr id="125" name="Shape 125"/>
          <p:cNvSpPr>
            <a:spLocks noGrp="1"/>
          </p:cNvSpPr>
          <p:nvPr>
            <p:ph type="body" sz="quarter" idx="16" hasCustomPrompt="1"/>
          </p:nvPr>
        </p:nvSpPr>
        <p:spPr>
          <a:xfrm>
            <a:off x="4183931" y="674191"/>
            <a:ext cx="967383" cy="44370"/>
          </a:xfrm>
          <a:prstGeom prst="rect">
            <a:avLst/>
          </a:prstGeom>
          <a:solidFill>
            <a:srgbClr val="FFFFFF"/>
          </a:solidFill>
        </p:spPr>
        <p:txBody>
          <a:bodyPr anchor="ctr"/>
          <a:lstStyle/>
          <a:p>
            <a:pPr algn="ctr">
              <a:defRPr sz="4200">
                <a:latin typeface="Gill Sans"/>
                <a:ea typeface="Gill Sans"/>
                <a:cs typeface="Gill Sans"/>
                <a:sym typeface="Gill Sans"/>
              </a:defRPr>
            </a:pPr>
            <a:r>
              <a:rPr lang="en-US"/>
              <a:t> </a:t>
            </a:r>
            <a:endParaRPr/>
          </a:p>
        </p:txBody>
      </p:sp>
      <p:sp>
        <p:nvSpPr>
          <p:cNvPr id="126" name="Shape 126"/>
          <p:cNvSpPr>
            <a:spLocks noGrp="1"/>
          </p:cNvSpPr>
          <p:nvPr>
            <p:ph type="title"/>
          </p:nvPr>
        </p:nvSpPr>
        <p:spPr>
          <a:xfrm>
            <a:off x="4179095" y="875111"/>
            <a:ext cx="4846588" cy="905038"/>
          </a:xfrm>
          <a:prstGeom prst="rect">
            <a:avLst/>
          </a:prstGeom>
        </p:spPr>
        <p:txBody>
          <a:bodyPr/>
          <a:lstStyle>
            <a:lvl1pPr>
              <a:defRPr sz="3199">
                <a:solidFill>
                  <a:srgbClr val="FFFFFF"/>
                </a:solidFill>
              </a:defRPr>
            </a:lvl1pPr>
          </a:lstStyle>
          <a:p>
            <a:r>
              <a:rPr lang="en-US"/>
              <a:t>Click to edit Master title style</a:t>
            </a:r>
            <a:endParaRPr/>
          </a:p>
        </p:txBody>
      </p:sp>
      <p:sp>
        <p:nvSpPr>
          <p:cNvPr id="127" name="Shape 127"/>
          <p:cNvSpPr>
            <a:spLocks noGrp="1"/>
          </p:cNvSpPr>
          <p:nvPr>
            <p:ph type="body" sz="quarter" idx="1"/>
          </p:nvPr>
        </p:nvSpPr>
        <p:spPr>
          <a:xfrm>
            <a:off x="4179094" y="1811174"/>
            <a:ext cx="4104084" cy="2538090"/>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8" name="Shape 128"/>
          <p:cNvSpPr>
            <a:spLocks noGrp="1"/>
          </p:cNvSpPr>
          <p:nvPr>
            <p:ph type="body" sz="quarter" idx="17"/>
          </p:nvPr>
        </p:nvSpPr>
        <p:spPr>
          <a:xfrm>
            <a:off x="4179095" y="5450806"/>
            <a:ext cx="4846588" cy="905039"/>
          </a:xfrm>
          <a:prstGeom prst="rect">
            <a:avLst/>
          </a:prstGeom>
        </p:spPr>
        <p:txBody>
          <a:bodyPr/>
          <a:lstStyle>
            <a:lvl1pPr defTabSz="348299"/>
            <a:lvl2pPr defTabSz="348299"/>
            <a:lvl3pPr defTabSz="348299"/>
            <a:lvl4pPr defTabSz="348299"/>
            <a:lvl5pPr defTabSz="34829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9" name="Shape 129"/>
          <p:cNvSpPr>
            <a:spLocks noGrp="1"/>
          </p:cNvSpPr>
          <p:nvPr>
            <p:ph type="sldNum" sz="quarter" idx="2"/>
          </p:nvPr>
        </p:nvSpPr>
        <p:spPr>
          <a:xfrm>
            <a:off x="4844770" y="6509744"/>
            <a:ext cx="206788" cy="210955"/>
          </a:xfrm>
          <a:prstGeom prst="rect">
            <a:avLst/>
          </a:prstGeom>
        </p:spPr>
        <p:txBody>
          <a:bodyPr/>
          <a:lstStyle>
            <a:lvl1pPr>
              <a:defRPr sz="1371">
                <a:solidFill>
                  <a:srgbClr val="000000"/>
                </a:solidFill>
                <a:latin typeface="Gill Sans"/>
                <a:ea typeface="Gill Sans"/>
                <a:cs typeface="Gill Sans"/>
                <a:sym typeface="Gill Sans"/>
              </a:defRPr>
            </a:lvl1pPr>
          </a:lstStyle>
          <a:p>
            <a:fld id="{86CB4B4D-7CA3-9044-876B-883B54F8677D}"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Ring Chart &amp; Text">
    <p:spTree>
      <p:nvGrpSpPr>
        <p:cNvPr id="1" name=""/>
        <p:cNvGrpSpPr/>
        <p:nvPr/>
      </p:nvGrpSpPr>
      <p:grpSpPr>
        <a:xfrm>
          <a:off x="0" y="0"/>
          <a:ext cx="0" cy="0"/>
          <a:chOff x="0" y="0"/>
          <a:chExt cx="0" cy="0"/>
        </a:xfrm>
      </p:grpSpPr>
      <p:sp>
        <p:nvSpPr>
          <p:cNvPr id="354" name="Shape 354"/>
          <p:cNvSpPr>
            <a:spLocks noGrp="1"/>
          </p:cNvSpPr>
          <p:nvPr>
            <p:ph type="pic" sz="quarter" idx="13"/>
          </p:nvPr>
        </p:nvSpPr>
        <p:spPr>
          <a:xfrm>
            <a:off x="3384329" y="2904723"/>
            <a:ext cx="3137231" cy="3879134"/>
          </a:xfrm>
          <a:prstGeom prst="rect">
            <a:avLst/>
          </a:prstGeom>
        </p:spPr>
        <p:txBody>
          <a:bodyPr lIns="91439" tIns="45719" rIns="91439" bIns="45719"/>
          <a:lstStyle/>
          <a:p>
            <a:r>
              <a:rPr lang="en-US"/>
              <a:t>Click icon to add picture</a:t>
            </a:r>
            <a:endParaRPr/>
          </a:p>
        </p:txBody>
      </p:sp>
      <p:sp>
        <p:nvSpPr>
          <p:cNvPr id="355" name="Shape 355"/>
          <p:cNvSpPr>
            <a:spLocks noGrp="1"/>
          </p:cNvSpPr>
          <p:nvPr>
            <p:ph type="body" sz="quarter" idx="14"/>
          </p:nvPr>
        </p:nvSpPr>
        <p:spPr>
          <a:xfrm>
            <a:off x="4237023" y="3536638"/>
            <a:ext cx="1748958" cy="1614424"/>
          </a:xfrm>
          <a:prstGeom prst="ellipse">
            <a:avLst/>
          </a:prstGeom>
          <a:solidFill>
            <a:srgbClr val="DCDCDB"/>
          </a:solidFill>
        </p:spPr>
        <p:txBody>
          <a:bodyPr anchor="ctr"/>
          <a:lstStyle/>
          <a:p>
            <a:pPr lvl="0" algn="ctr">
              <a:defRPr sz="4200">
                <a:latin typeface="Gill Sans"/>
                <a:ea typeface="Gill Sans"/>
                <a:cs typeface="Gill Sans"/>
                <a:sym typeface="Gill Sans"/>
              </a:defRPr>
            </a:pPr>
            <a:r>
              <a:rPr lang="en-US"/>
              <a:t>Click to edit Master text styles</a:t>
            </a:r>
          </a:p>
        </p:txBody>
      </p:sp>
      <p:sp>
        <p:nvSpPr>
          <p:cNvPr id="356" name="Shape 356"/>
          <p:cNvSpPr>
            <a:spLocks noGrp="1"/>
          </p:cNvSpPr>
          <p:nvPr>
            <p:ph type="body" sz="quarter" idx="15" hasCustomPrompt="1"/>
          </p:nvPr>
        </p:nvSpPr>
        <p:spPr>
          <a:xfrm>
            <a:off x="4235844" y="3536554"/>
            <a:ext cx="868704" cy="1378077"/>
          </a:xfrm>
          <a:custGeom>
            <a:avLst/>
            <a:gdLst/>
            <a:ahLst/>
            <a:cxnLst>
              <a:cxn ang="0">
                <a:pos x="wd2" y="hd2"/>
              </a:cxn>
              <a:cxn ang="5400000">
                <a:pos x="wd2" y="hd2"/>
              </a:cxn>
              <a:cxn ang="10800000">
                <a:pos x="wd2" y="hd2"/>
              </a:cxn>
              <a:cxn ang="16200000">
                <a:pos x="wd2" y="hd2"/>
              </a:cxn>
            </a:cxnLst>
            <a:rect l="0" t="0" r="r" b="b"/>
            <a:pathLst>
              <a:path w="19634" h="21554" extrusionOk="0">
                <a:moveTo>
                  <a:pt x="19634" y="13331"/>
                </a:moveTo>
                <a:lnTo>
                  <a:pt x="5816" y="21554"/>
                </a:lnTo>
                <a:cubicBezTo>
                  <a:pt x="-1848" y="16651"/>
                  <a:pt x="-1966" y="8714"/>
                  <a:pt x="5633" y="3699"/>
                </a:cubicBezTo>
                <a:cubicBezTo>
                  <a:pt x="9385" y="1223"/>
                  <a:pt x="14472" y="-46"/>
                  <a:pt x="19608" y="1"/>
                </a:cubicBezTo>
                <a:lnTo>
                  <a:pt x="19634" y="13331"/>
                </a:lnTo>
                <a:close/>
              </a:path>
            </a:pathLst>
          </a:custGeom>
          <a:solidFill>
            <a:srgbClr val="FD746D"/>
          </a:solidFill>
        </p:spPr>
        <p:txBody>
          <a:bodyPr anchor="ctr"/>
          <a:lstStyle/>
          <a:p>
            <a:pPr algn="ctr">
              <a:defRPr sz="4200">
                <a:latin typeface="Gill Sans"/>
                <a:ea typeface="Gill Sans"/>
                <a:cs typeface="Gill Sans"/>
                <a:sym typeface="Gill Sans"/>
              </a:defRPr>
            </a:pPr>
            <a:r>
              <a:rPr lang="en-US"/>
              <a:t> </a:t>
            </a:r>
            <a:endParaRPr/>
          </a:p>
        </p:txBody>
      </p:sp>
      <p:sp>
        <p:nvSpPr>
          <p:cNvPr id="357" name="Shape 357"/>
          <p:cNvSpPr>
            <a:spLocks noGrp="1"/>
          </p:cNvSpPr>
          <p:nvPr>
            <p:ph type="body" sz="quarter" idx="16" hasCustomPrompt="1"/>
          </p:nvPr>
        </p:nvSpPr>
        <p:spPr>
          <a:xfrm>
            <a:off x="4493153" y="4347638"/>
            <a:ext cx="1236701" cy="805368"/>
          </a:xfrm>
          <a:custGeom>
            <a:avLst/>
            <a:gdLst/>
            <a:ahLst/>
            <a:cxnLst>
              <a:cxn ang="0">
                <a:pos x="wd2" y="hd2"/>
              </a:cxn>
              <a:cxn ang="5400000">
                <a:pos x="wd2" y="hd2"/>
              </a:cxn>
              <a:cxn ang="10800000">
                <a:pos x="wd2" y="hd2"/>
              </a:cxn>
              <a:cxn ang="16200000">
                <a:pos x="wd2" y="hd2"/>
              </a:cxn>
            </a:cxnLst>
            <a:rect l="0" t="0" r="r" b="b"/>
            <a:pathLst>
              <a:path w="21600" h="21600" extrusionOk="0">
                <a:moveTo>
                  <a:pt x="21600" y="15271"/>
                </a:moveTo>
                <a:cubicBezTo>
                  <a:pt x="18733" y="19324"/>
                  <a:pt x="14849" y="21600"/>
                  <a:pt x="10800" y="21600"/>
                </a:cubicBezTo>
                <a:cubicBezTo>
                  <a:pt x="6751" y="21600"/>
                  <a:pt x="2867" y="19324"/>
                  <a:pt x="0" y="15271"/>
                </a:cubicBezTo>
                <a:lnTo>
                  <a:pt x="10616" y="0"/>
                </a:lnTo>
                <a:lnTo>
                  <a:pt x="21600" y="15271"/>
                </a:lnTo>
                <a:close/>
              </a:path>
            </a:pathLst>
          </a:custGeom>
          <a:solidFill>
            <a:srgbClr val="3F4562"/>
          </a:solidFill>
        </p:spPr>
        <p:txBody>
          <a:bodyPr anchor="ctr"/>
          <a:lstStyle/>
          <a:p>
            <a:pPr algn="ctr">
              <a:defRPr sz="4200">
                <a:latin typeface="Gill Sans"/>
                <a:ea typeface="Gill Sans"/>
                <a:cs typeface="Gill Sans"/>
                <a:sym typeface="Gill Sans"/>
              </a:defRPr>
            </a:pPr>
            <a:r>
              <a:rPr lang="en-US"/>
              <a:t> </a:t>
            </a:r>
            <a:endParaRPr/>
          </a:p>
        </p:txBody>
      </p:sp>
      <p:sp>
        <p:nvSpPr>
          <p:cNvPr id="358" name="Shape 358"/>
          <p:cNvSpPr>
            <a:spLocks noGrp="1"/>
          </p:cNvSpPr>
          <p:nvPr>
            <p:ph type="body" sz="quarter" idx="17" hasCustomPrompt="1"/>
          </p:nvPr>
        </p:nvSpPr>
        <p:spPr>
          <a:xfrm>
            <a:off x="4270786" y="3563969"/>
            <a:ext cx="1681437" cy="1552096"/>
          </a:xfrm>
          <a:prstGeom prst="ellipse">
            <a:avLst/>
          </a:prstGeom>
          <a:solidFill>
            <a:srgbClr val="50597B"/>
          </a:solidFill>
        </p:spPr>
        <p:txBody>
          <a:bodyPr anchor="ctr"/>
          <a:lstStyle/>
          <a:p>
            <a:pPr algn="ctr">
              <a:defRPr sz="4200">
                <a:latin typeface="Gill Sans"/>
                <a:ea typeface="Gill Sans"/>
                <a:cs typeface="Gill Sans"/>
                <a:sym typeface="Gill Sans"/>
              </a:defRPr>
            </a:pPr>
            <a:r>
              <a:rPr lang="en-US"/>
              <a:t> </a:t>
            </a:r>
            <a:endParaRPr/>
          </a:p>
        </p:txBody>
      </p:sp>
      <p:sp>
        <p:nvSpPr>
          <p:cNvPr id="359" name="Shape 359"/>
          <p:cNvSpPr>
            <a:spLocks noGrp="1"/>
          </p:cNvSpPr>
          <p:nvPr>
            <p:ph type="body" sz="quarter" idx="18" hasCustomPrompt="1"/>
          </p:nvPr>
        </p:nvSpPr>
        <p:spPr>
          <a:xfrm>
            <a:off x="972220" y="683121"/>
            <a:ext cx="967383" cy="44370"/>
          </a:xfrm>
          <a:prstGeom prst="rect">
            <a:avLst/>
          </a:prstGeom>
          <a:gradFill>
            <a:gsLst>
              <a:gs pos="0">
                <a:srgbClr val="FD746D"/>
              </a:gs>
              <a:gs pos="100000">
                <a:srgbClr val="FF9068"/>
              </a:gs>
            </a:gsLst>
          </a:gradFill>
        </p:spPr>
        <p:txBody>
          <a:bodyPr anchor="ctr"/>
          <a:lstStyle/>
          <a:p>
            <a:pPr algn="ctr">
              <a:defRPr sz="4200">
                <a:latin typeface="Gill Sans"/>
                <a:ea typeface="Gill Sans"/>
                <a:cs typeface="Gill Sans"/>
                <a:sym typeface="Gill Sans"/>
              </a:defRPr>
            </a:pPr>
            <a:r>
              <a:rPr lang="en-US"/>
              <a:t> </a:t>
            </a:r>
            <a:endParaRPr/>
          </a:p>
        </p:txBody>
      </p:sp>
      <p:sp>
        <p:nvSpPr>
          <p:cNvPr id="360" name="Shape 360"/>
          <p:cNvSpPr>
            <a:spLocks noGrp="1"/>
          </p:cNvSpPr>
          <p:nvPr>
            <p:ph type="title"/>
          </p:nvPr>
        </p:nvSpPr>
        <p:spPr>
          <a:xfrm>
            <a:off x="967383" y="884042"/>
            <a:ext cx="4846588" cy="905038"/>
          </a:xfrm>
          <a:prstGeom prst="rect">
            <a:avLst/>
          </a:prstGeom>
        </p:spPr>
        <p:txBody>
          <a:bodyPr/>
          <a:lstStyle>
            <a:lvl1pPr>
              <a:defRPr sz="3199"/>
            </a:lvl1pPr>
          </a:lstStyle>
          <a:p>
            <a:r>
              <a:rPr lang="en-US"/>
              <a:t>Click to edit Master title style</a:t>
            </a:r>
            <a:endParaRPr/>
          </a:p>
        </p:txBody>
      </p:sp>
      <p:sp>
        <p:nvSpPr>
          <p:cNvPr id="361" name="Shape 361"/>
          <p:cNvSpPr>
            <a:spLocks noGrp="1"/>
          </p:cNvSpPr>
          <p:nvPr>
            <p:ph type="body" sz="quarter" idx="19" hasCustomPrompt="1"/>
          </p:nvPr>
        </p:nvSpPr>
        <p:spPr>
          <a:xfrm>
            <a:off x="-4837" y="6773168"/>
            <a:ext cx="9915674" cy="89297"/>
          </a:xfrm>
          <a:prstGeom prst="rect">
            <a:avLst/>
          </a:prstGeom>
          <a:gradFill>
            <a:gsLst>
              <a:gs pos="0">
                <a:srgbClr val="FD746D"/>
              </a:gs>
              <a:gs pos="100000">
                <a:srgbClr val="FF9068"/>
              </a:gs>
            </a:gsLst>
          </a:gradFill>
        </p:spPr>
        <p:txBody>
          <a:bodyPr anchor="ctr"/>
          <a:lstStyle/>
          <a:p>
            <a:pPr algn="ctr">
              <a:defRPr sz="4200">
                <a:latin typeface="Gill Sans"/>
                <a:ea typeface="Gill Sans"/>
                <a:cs typeface="Gill Sans"/>
                <a:sym typeface="Gill Sans"/>
              </a:defRPr>
            </a:pPr>
            <a:r>
              <a:rPr lang="en-US"/>
              <a:t> </a:t>
            </a:r>
            <a:endParaRPr/>
          </a:p>
        </p:txBody>
      </p:sp>
      <p:sp>
        <p:nvSpPr>
          <p:cNvPr id="362" name="Shape 362"/>
          <p:cNvSpPr>
            <a:spLocks noGrp="1"/>
          </p:cNvSpPr>
          <p:nvPr>
            <p:ph type="body" sz="quarter" idx="20"/>
          </p:nvPr>
        </p:nvSpPr>
        <p:spPr>
          <a:xfrm>
            <a:off x="4493619" y="5455716"/>
            <a:ext cx="1445569" cy="795089"/>
          </a:xfrm>
          <a:prstGeom prst="rect">
            <a:avLst/>
          </a:prstGeom>
        </p:spPr>
        <p:txBody>
          <a:bodyPr lIns="50800" tIns="50800" rIns="50800" bIns="50800" anchor="ctr">
            <a:spAutoFit/>
          </a:bodyPr>
          <a:lstStyle/>
          <a:p>
            <a:pPr lvl="0">
              <a:defRPr sz="1500">
                <a:solidFill>
                  <a:srgbClr val="FFFFFF"/>
                </a:solidFill>
              </a:defRPr>
            </a:pPr>
            <a:r>
              <a:rPr lang="en-US"/>
              <a:t>Click to edit Master text styles</a:t>
            </a:r>
          </a:p>
        </p:txBody>
      </p:sp>
      <p:sp>
        <p:nvSpPr>
          <p:cNvPr id="363" name="Shape 363"/>
          <p:cNvSpPr>
            <a:spLocks noGrp="1"/>
          </p:cNvSpPr>
          <p:nvPr>
            <p:ph type="body" sz="quarter" idx="21"/>
          </p:nvPr>
        </p:nvSpPr>
        <p:spPr>
          <a:xfrm>
            <a:off x="4503294" y="5768256"/>
            <a:ext cx="1484264" cy="795089"/>
          </a:xfrm>
          <a:prstGeom prst="rect">
            <a:avLst/>
          </a:prstGeom>
        </p:spPr>
        <p:txBody>
          <a:bodyPr lIns="50800" tIns="50800" rIns="50800" bIns="50800" anchor="ctr">
            <a:spAutoFit/>
          </a:bodyPr>
          <a:lstStyle/>
          <a:p>
            <a:pPr lvl="0">
              <a:defRPr sz="1500">
                <a:solidFill>
                  <a:srgbClr val="FFFFFF"/>
                </a:solidFill>
              </a:defRPr>
            </a:pPr>
            <a:r>
              <a:rPr lang="en-US"/>
              <a:t>Click to edit Master text styles</a:t>
            </a:r>
          </a:p>
        </p:txBody>
      </p:sp>
      <p:sp>
        <p:nvSpPr>
          <p:cNvPr id="364" name="Shape 364"/>
          <p:cNvSpPr>
            <a:spLocks noGrp="1"/>
          </p:cNvSpPr>
          <p:nvPr>
            <p:ph type="body" sz="quarter" idx="22" hasCustomPrompt="1"/>
          </p:nvPr>
        </p:nvSpPr>
        <p:spPr>
          <a:xfrm>
            <a:off x="4586731" y="3821757"/>
            <a:ext cx="1048364" cy="748923"/>
          </a:xfrm>
          <a:prstGeom prst="rect">
            <a:avLst/>
          </a:prstGeom>
        </p:spPr>
        <p:txBody>
          <a:bodyPr wrap="none" lIns="50800" tIns="50800" rIns="50800" bIns="50800" anchor="ctr">
            <a:spAutoFit/>
          </a:bodyPr>
          <a:lstStyle/>
          <a:p>
            <a:pPr algn="ctr">
              <a:defRPr sz="4200">
                <a:solidFill>
                  <a:srgbClr val="FFFFFF"/>
                </a:solidFill>
              </a:defRPr>
            </a:pPr>
            <a:r>
              <a:rPr lang="en-US"/>
              <a:t>Text</a:t>
            </a:r>
            <a:endParaRPr/>
          </a:p>
        </p:txBody>
      </p:sp>
      <p:sp>
        <p:nvSpPr>
          <p:cNvPr id="365" name="Shape 365"/>
          <p:cNvSpPr>
            <a:spLocks noGrp="1"/>
          </p:cNvSpPr>
          <p:nvPr>
            <p:ph type="body" sz="quarter" idx="23" hasCustomPrompt="1"/>
          </p:nvPr>
        </p:nvSpPr>
        <p:spPr>
          <a:xfrm>
            <a:off x="4441492" y="4500916"/>
            <a:ext cx="1338844" cy="337144"/>
          </a:xfrm>
          <a:prstGeom prst="rect">
            <a:avLst/>
          </a:prstGeom>
        </p:spPr>
        <p:txBody>
          <a:bodyPr lIns="50800" tIns="50800" rIns="50800" bIns="50800" anchor="ctr">
            <a:spAutoFit/>
          </a:bodyPr>
          <a:lstStyle/>
          <a:p>
            <a:pPr algn="ctr">
              <a:defRPr>
                <a:solidFill>
                  <a:srgbClr val="FFFFFF"/>
                </a:solidFill>
              </a:defRPr>
            </a:pPr>
            <a:r>
              <a:rPr lang="en-US"/>
              <a:t>Text</a:t>
            </a:r>
            <a:endParaRPr/>
          </a:p>
        </p:txBody>
      </p:sp>
      <p:sp>
        <p:nvSpPr>
          <p:cNvPr id="366" name="Shape 366"/>
          <p:cNvSpPr>
            <a:spLocks noGrp="1"/>
          </p:cNvSpPr>
          <p:nvPr>
            <p:ph type="body" sz="quarter" idx="24"/>
          </p:nvPr>
        </p:nvSpPr>
        <p:spPr>
          <a:xfrm>
            <a:off x="1073795" y="5083590"/>
            <a:ext cx="2211899" cy="1367454"/>
          </a:xfrm>
          <a:prstGeom prst="rect">
            <a:avLst/>
          </a:prstGeom>
        </p:spPr>
        <p:txBody>
          <a:bodyPr/>
          <a:lstStyle>
            <a:lvl1pPr algn="r" defTabSz="348299"/>
            <a:lvl2pPr algn="r" defTabSz="348299"/>
            <a:lvl3pPr algn="r" defTabSz="348299"/>
            <a:lvl4pPr algn="r" defTabSz="348299"/>
            <a:lvl5pPr algn="r" defTabSz="34829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67" name="Shape 367"/>
          <p:cNvSpPr>
            <a:spLocks noGrp="1"/>
          </p:cNvSpPr>
          <p:nvPr>
            <p:ph type="body" sz="quarter" idx="25"/>
          </p:nvPr>
        </p:nvSpPr>
        <p:spPr>
          <a:xfrm>
            <a:off x="6734981" y="5083590"/>
            <a:ext cx="2558162" cy="1367454"/>
          </a:xfrm>
          <a:prstGeom prst="rect">
            <a:avLst/>
          </a:prstGeom>
        </p:spPr>
        <p:txBody>
          <a:bodyPr/>
          <a:lstStyle>
            <a:lvl1pPr defTabSz="348299"/>
            <a:lvl2pPr defTabSz="348299"/>
            <a:lvl3pPr defTabSz="348299"/>
            <a:lvl4pPr defTabSz="348299"/>
            <a:lvl5pPr defTabSz="34829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68" name="Shape 368"/>
          <p:cNvSpPr>
            <a:spLocks noGrp="1"/>
          </p:cNvSpPr>
          <p:nvPr>
            <p:ph type="body" sz="quarter" idx="26"/>
          </p:nvPr>
        </p:nvSpPr>
        <p:spPr>
          <a:xfrm>
            <a:off x="1075792" y="3394018"/>
            <a:ext cx="2207908" cy="1367454"/>
          </a:xfrm>
          <a:prstGeom prst="rect">
            <a:avLst/>
          </a:prstGeom>
        </p:spPr>
        <p:txBody>
          <a:bodyPr/>
          <a:lstStyle>
            <a:lvl1pPr algn="r" defTabSz="348299"/>
            <a:lvl2pPr algn="r" defTabSz="348299"/>
            <a:lvl3pPr algn="r" defTabSz="348299"/>
            <a:lvl4pPr algn="r" defTabSz="348299"/>
            <a:lvl5pPr algn="r" defTabSz="34829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69" name="Shape 369"/>
          <p:cNvSpPr>
            <a:spLocks noGrp="1"/>
          </p:cNvSpPr>
          <p:nvPr>
            <p:ph type="body" sz="quarter" idx="27" hasCustomPrompt="1"/>
          </p:nvPr>
        </p:nvSpPr>
        <p:spPr>
          <a:xfrm>
            <a:off x="1075136" y="3051457"/>
            <a:ext cx="2260340" cy="235172"/>
          </a:xfrm>
          <a:prstGeom prst="rect">
            <a:avLst/>
          </a:prstGeom>
        </p:spPr>
        <p:txBody>
          <a:bodyPr/>
          <a:lstStyle>
            <a:lvl1pPr algn="r">
              <a:defRPr>
                <a:solidFill>
                  <a:srgbClr val="FD746D"/>
                </a:solidFill>
                <a:latin typeface="Avenir Next"/>
                <a:ea typeface="Avenir Next"/>
                <a:cs typeface="Avenir Next"/>
                <a:sym typeface="Avenir Next"/>
              </a:defRPr>
            </a:lvl1pPr>
            <a:lvl2pPr algn="r">
              <a:defRPr>
                <a:solidFill>
                  <a:srgbClr val="FD746D"/>
                </a:solidFill>
                <a:latin typeface="Avenir Next"/>
                <a:ea typeface="Avenir Next"/>
                <a:cs typeface="Avenir Next"/>
                <a:sym typeface="Avenir Next"/>
              </a:defRPr>
            </a:lvl2pPr>
            <a:lvl3pPr algn="r">
              <a:defRPr>
                <a:solidFill>
                  <a:srgbClr val="FD746D"/>
                </a:solidFill>
                <a:latin typeface="Avenir Next"/>
                <a:ea typeface="Avenir Next"/>
                <a:cs typeface="Avenir Next"/>
                <a:sym typeface="Avenir Next"/>
              </a:defRPr>
            </a:lvl3pPr>
            <a:lvl4pPr algn="r">
              <a:defRPr>
                <a:solidFill>
                  <a:srgbClr val="FD746D"/>
                </a:solidFill>
                <a:latin typeface="Avenir Next"/>
                <a:ea typeface="Avenir Next"/>
                <a:cs typeface="Avenir Next"/>
                <a:sym typeface="Avenir Next"/>
              </a:defRPr>
            </a:lvl4pPr>
            <a:lvl5pPr algn="r">
              <a:defRPr>
                <a:solidFill>
                  <a:srgbClr val="FD746D"/>
                </a:solidFill>
                <a:latin typeface="Avenir Next"/>
                <a:ea typeface="Avenir Next"/>
                <a:cs typeface="Avenir Next"/>
                <a:sym typeface="Avenir Next"/>
              </a:defRPr>
            </a:lvl5pPr>
          </a:lstStyle>
          <a:p>
            <a:r>
              <a:t>Body Level One</a:t>
            </a:r>
          </a:p>
        </p:txBody>
      </p:sp>
      <p:sp>
        <p:nvSpPr>
          <p:cNvPr id="370" name="Shape 370"/>
          <p:cNvSpPr>
            <a:spLocks noGrp="1"/>
          </p:cNvSpPr>
          <p:nvPr>
            <p:ph type="body" sz="quarter" idx="28" hasCustomPrompt="1"/>
          </p:nvPr>
        </p:nvSpPr>
        <p:spPr>
          <a:xfrm>
            <a:off x="1075136" y="4815278"/>
            <a:ext cx="2260340" cy="235173"/>
          </a:xfrm>
          <a:prstGeom prst="rect">
            <a:avLst/>
          </a:prstGeom>
        </p:spPr>
        <p:txBody>
          <a:bodyPr/>
          <a:lstStyle>
            <a:lvl1pPr algn="r">
              <a:defRPr>
                <a:solidFill>
                  <a:srgbClr val="FD746D"/>
                </a:solidFill>
                <a:latin typeface="Avenir Next"/>
                <a:ea typeface="Avenir Next"/>
                <a:cs typeface="Avenir Next"/>
                <a:sym typeface="Avenir Next"/>
              </a:defRPr>
            </a:lvl1pPr>
            <a:lvl2pPr algn="r">
              <a:defRPr>
                <a:solidFill>
                  <a:srgbClr val="FD746D"/>
                </a:solidFill>
                <a:latin typeface="Avenir Next"/>
                <a:ea typeface="Avenir Next"/>
                <a:cs typeface="Avenir Next"/>
                <a:sym typeface="Avenir Next"/>
              </a:defRPr>
            </a:lvl2pPr>
            <a:lvl3pPr algn="r">
              <a:defRPr>
                <a:solidFill>
                  <a:srgbClr val="FD746D"/>
                </a:solidFill>
                <a:latin typeface="Avenir Next"/>
                <a:ea typeface="Avenir Next"/>
                <a:cs typeface="Avenir Next"/>
                <a:sym typeface="Avenir Next"/>
              </a:defRPr>
            </a:lvl3pPr>
            <a:lvl4pPr algn="r">
              <a:defRPr>
                <a:solidFill>
                  <a:srgbClr val="FD746D"/>
                </a:solidFill>
                <a:latin typeface="Avenir Next"/>
                <a:ea typeface="Avenir Next"/>
                <a:cs typeface="Avenir Next"/>
                <a:sym typeface="Avenir Next"/>
              </a:defRPr>
            </a:lvl4pPr>
            <a:lvl5pPr algn="r">
              <a:defRPr>
                <a:solidFill>
                  <a:srgbClr val="FD746D"/>
                </a:solidFill>
                <a:latin typeface="Avenir Next"/>
                <a:ea typeface="Avenir Next"/>
                <a:cs typeface="Avenir Next"/>
                <a:sym typeface="Avenir Next"/>
              </a:defRPr>
            </a:lvl5pPr>
          </a:lstStyle>
          <a:p>
            <a:r>
              <a:t>Body Level One</a:t>
            </a:r>
          </a:p>
        </p:txBody>
      </p:sp>
      <p:sp>
        <p:nvSpPr>
          <p:cNvPr id="371" name="Shape 371"/>
          <p:cNvSpPr>
            <a:spLocks noGrp="1"/>
          </p:cNvSpPr>
          <p:nvPr>
            <p:ph type="body" sz="quarter" idx="29" hasCustomPrompt="1"/>
          </p:nvPr>
        </p:nvSpPr>
        <p:spPr>
          <a:xfrm>
            <a:off x="6734979" y="3042952"/>
            <a:ext cx="2260340" cy="235172"/>
          </a:xfrm>
          <a:prstGeom prst="rect">
            <a:avLst/>
          </a:prstGeom>
        </p:spPr>
        <p:txBody>
          <a:bodyPr/>
          <a:lstStyle>
            <a:lvl1pPr>
              <a:defRPr>
                <a:solidFill>
                  <a:srgbClr val="FD746D"/>
                </a:solidFill>
                <a:latin typeface="Avenir Next"/>
                <a:ea typeface="Avenir Next"/>
                <a:cs typeface="Avenir Next"/>
                <a:sym typeface="Avenir Next"/>
              </a:defRPr>
            </a:lvl1pPr>
            <a:lvl2pPr>
              <a:defRPr>
                <a:solidFill>
                  <a:srgbClr val="FD746D"/>
                </a:solidFill>
                <a:latin typeface="Avenir Next"/>
                <a:ea typeface="Avenir Next"/>
                <a:cs typeface="Avenir Next"/>
                <a:sym typeface="Avenir Next"/>
              </a:defRPr>
            </a:lvl2pPr>
            <a:lvl3pPr>
              <a:defRPr>
                <a:solidFill>
                  <a:srgbClr val="FD746D"/>
                </a:solidFill>
                <a:latin typeface="Avenir Next"/>
                <a:ea typeface="Avenir Next"/>
                <a:cs typeface="Avenir Next"/>
                <a:sym typeface="Avenir Next"/>
              </a:defRPr>
            </a:lvl3pPr>
            <a:lvl4pPr>
              <a:defRPr>
                <a:solidFill>
                  <a:srgbClr val="FD746D"/>
                </a:solidFill>
                <a:latin typeface="Avenir Next"/>
                <a:ea typeface="Avenir Next"/>
                <a:cs typeface="Avenir Next"/>
                <a:sym typeface="Avenir Next"/>
              </a:defRPr>
            </a:lvl4pPr>
            <a:lvl5pPr>
              <a:defRPr>
                <a:solidFill>
                  <a:srgbClr val="FD746D"/>
                </a:solidFill>
                <a:latin typeface="Avenir Next"/>
                <a:ea typeface="Avenir Next"/>
                <a:cs typeface="Avenir Next"/>
                <a:sym typeface="Avenir Next"/>
              </a:defRPr>
            </a:lvl5pPr>
          </a:lstStyle>
          <a:p>
            <a:r>
              <a:t>Body Level One</a:t>
            </a:r>
          </a:p>
        </p:txBody>
      </p:sp>
      <p:sp>
        <p:nvSpPr>
          <p:cNvPr id="372" name="Shape 372"/>
          <p:cNvSpPr>
            <a:spLocks noGrp="1"/>
          </p:cNvSpPr>
          <p:nvPr>
            <p:ph type="body" sz="quarter" idx="30" hasCustomPrompt="1"/>
          </p:nvPr>
        </p:nvSpPr>
        <p:spPr>
          <a:xfrm>
            <a:off x="6734979" y="4815278"/>
            <a:ext cx="2260340" cy="235173"/>
          </a:xfrm>
          <a:prstGeom prst="rect">
            <a:avLst/>
          </a:prstGeom>
        </p:spPr>
        <p:txBody>
          <a:bodyPr/>
          <a:lstStyle>
            <a:lvl1pPr>
              <a:defRPr>
                <a:solidFill>
                  <a:srgbClr val="FD746D"/>
                </a:solidFill>
                <a:latin typeface="Avenir Next"/>
                <a:ea typeface="Avenir Next"/>
                <a:cs typeface="Avenir Next"/>
                <a:sym typeface="Avenir Next"/>
              </a:defRPr>
            </a:lvl1pPr>
            <a:lvl2pPr>
              <a:defRPr>
                <a:solidFill>
                  <a:srgbClr val="FD746D"/>
                </a:solidFill>
                <a:latin typeface="Avenir Next"/>
                <a:ea typeface="Avenir Next"/>
                <a:cs typeface="Avenir Next"/>
                <a:sym typeface="Avenir Next"/>
              </a:defRPr>
            </a:lvl2pPr>
            <a:lvl3pPr>
              <a:defRPr>
                <a:solidFill>
                  <a:srgbClr val="FD746D"/>
                </a:solidFill>
                <a:latin typeface="Avenir Next"/>
                <a:ea typeface="Avenir Next"/>
                <a:cs typeface="Avenir Next"/>
                <a:sym typeface="Avenir Next"/>
              </a:defRPr>
            </a:lvl3pPr>
            <a:lvl4pPr>
              <a:defRPr>
                <a:solidFill>
                  <a:srgbClr val="FD746D"/>
                </a:solidFill>
                <a:latin typeface="Avenir Next"/>
                <a:ea typeface="Avenir Next"/>
                <a:cs typeface="Avenir Next"/>
                <a:sym typeface="Avenir Next"/>
              </a:defRPr>
            </a:lvl4pPr>
            <a:lvl5pPr>
              <a:defRPr>
                <a:solidFill>
                  <a:srgbClr val="FD746D"/>
                </a:solidFill>
                <a:latin typeface="Avenir Next"/>
                <a:ea typeface="Avenir Next"/>
                <a:cs typeface="Avenir Next"/>
                <a:sym typeface="Avenir Next"/>
              </a:defRPr>
            </a:lvl5pPr>
          </a:lstStyle>
          <a:p>
            <a:r>
              <a:t>Body Level One</a:t>
            </a:r>
          </a:p>
        </p:txBody>
      </p:sp>
      <p:sp>
        <p:nvSpPr>
          <p:cNvPr id="373" name="Shape 373"/>
          <p:cNvSpPr>
            <a:spLocks noGrp="1"/>
          </p:cNvSpPr>
          <p:nvPr>
            <p:ph type="body" sz="quarter" idx="31"/>
          </p:nvPr>
        </p:nvSpPr>
        <p:spPr>
          <a:xfrm>
            <a:off x="6734981" y="3323005"/>
            <a:ext cx="2558162" cy="1547838"/>
          </a:xfrm>
          <a:prstGeom prst="rect">
            <a:avLst/>
          </a:prstGeom>
        </p:spPr>
        <p:txBody>
          <a:bodyPr/>
          <a:lstStyle>
            <a:lvl1pPr defTabSz="348299"/>
            <a:lvl2pPr defTabSz="348299"/>
            <a:lvl3pPr defTabSz="348299"/>
            <a:lvl4pPr defTabSz="348299"/>
            <a:lvl5pPr defTabSz="34829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74" name="Shape 374"/>
          <p:cNvSpPr>
            <a:spLocks noGrp="1"/>
          </p:cNvSpPr>
          <p:nvPr>
            <p:ph type="body" sz="quarter" idx="32" hasCustomPrompt="1"/>
          </p:nvPr>
        </p:nvSpPr>
        <p:spPr>
          <a:xfrm>
            <a:off x="4232300" y="5804262"/>
            <a:ext cx="145145" cy="133980"/>
          </a:xfrm>
          <a:prstGeom prst="ellipse">
            <a:avLst/>
          </a:prstGeom>
          <a:solidFill>
            <a:srgbClr val="FD746D"/>
          </a:solidFill>
        </p:spPr>
        <p:txBody>
          <a:bodyPr anchor="ctr"/>
          <a:lstStyle/>
          <a:p>
            <a:pPr algn="ctr">
              <a:defRPr sz="4200">
                <a:latin typeface="Gill Sans"/>
                <a:ea typeface="Gill Sans"/>
                <a:cs typeface="Gill Sans"/>
                <a:sym typeface="Gill Sans"/>
              </a:defRPr>
            </a:pPr>
            <a:r>
              <a:rPr lang="en-US"/>
              <a:t> </a:t>
            </a:r>
            <a:endParaRPr/>
          </a:p>
        </p:txBody>
      </p:sp>
      <p:sp>
        <p:nvSpPr>
          <p:cNvPr id="375" name="Shape 375"/>
          <p:cNvSpPr>
            <a:spLocks noGrp="1"/>
          </p:cNvSpPr>
          <p:nvPr>
            <p:ph type="body" sz="quarter" idx="33" hasCustomPrompt="1"/>
          </p:nvPr>
        </p:nvSpPr>
        <p:spPr>
          <a:xfrm>
            <a:off x="4232300" y="6107871"/>
            <a:ext cx="145145" cy="133980"/>
          </a:xfrm>
          <a:prstGeom prst="ellipse">
            <a:avLst/>
          </a:prstGeom>
          <a:solidFill>
            <a:srgbClr val="3F4562"/>
          </a:solidFill>
        </p:spPr>
        <p:txBody>
          <a:bodyPr anchor="ctr"/>
          <a:lstStyle/>
          <a:p>
            <a:pPr algn="ctr">
              <a:defRPr sz="4200">
                <a:latin typeface="Gill Sans"/>
                <a:ea typeface="Gill Sans"/>
                <a:cs typeface="Gill Sans"/>
                <a:sym typeface="Gill Sans"/>
              </a:defRPr>
            </a:pPr>
            <a:r>
              <a:rPr lang="en-US"/>
              <a:t> </a:t>
            </a:r>
            <a:endParaRPr/>
          </a:p>
        </p:txBody>
      </p:sp>
      <p:sp>
        <p:nvSpPr>
          <p:cNvPr id="376" name="Shape 376"/>
          <p:cNvSpPr>
            <a:spLocks noGrp="1"/>
          </p:cNvSpPr>
          <p:nvPr>
            <p:ph type="sldNum" sz="quarter" idx="2"/>
          </p:nvPr>
        </p:nvSpPr>
        <p:spPr>
          <a:xfrm>
            <a:off x="4844770" y="6509744"/>
            <a:ext cx="206788" cy="210955"/>
          </a:xfrm>
          <a:prstGeom prst="rect">
            <a:avLst/>
          </a:prstGeom>
        </p:spPr>
        <p:txBody>
          <a:bodyPr/>
          <a:lstStyle>
            <a:lvl1pPr>
              <a:defRPr sz="1371">
                <a:solidFill>
                  <a:srgbClr val="000000"/>
                </a:solidFill>
                <a:latin typeface="Gill Sans"/>
                <a:ea typeface="Gill Sans"/>
                <a:cs typeface="Gill Sans"/>
                <a:sym typeface="Gill Sans"/>
              </a:defRPr>
            </a:lvl1pPr>
          </a:lstStyle>
          <a:p>
            <a:fld id="{86CB4B4D-7CA3-9044-876B-883B54F8677D}"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4"/>
          <p:cNvGrpSpPr/>
          <p:nvPr/>
        </p:nvGrpSpPr>
        <p:grpSpPr>
          <a:xfrm>
            <a:off x="942114" y="4411275"/>
            <a:ext cx="444975" cy="410746"/>
            <a:chOff x="0" y="0"/>
            <a:chExt cx="584171" cy="584171"/>
          </a:xfrm>
        </p:grpSpPr>
        <p:sp>
          <p:nvSpPr>
            <p:cNvPr id="2" name="Shape 2"/>
            <p:cNvSpPr/>
            <p:nvPr/>
          </p:nvSpPr>
          <p:spPr>
            <a:xfrm>
              <a:off x="0" y="0"/>
              <a:ext cx="584172" cy="584172"/>
            </a:xfrm>
            <a:prstGeom prst="ellipse">
              <a:avLst/>
            </a:prstGeom>
            <a:gradFill flip="none" rotWithShape="1">
              <a:gsLst>
                <a:gs pos="0">
                  <a:srgbClr val="FD746D"/>
                </a:gs>
                <a:gs pos="100000">
                  <a:srgbClr val="FF9068"/>
                </a:gs>
              </a:gsLst>
              <a:lin ang="0" scaled="0"/>
            </a:gradFill>
            <a:ln w="12700" cap="flat">
              <a:noFill/>
              <a:miter lim="400000"/>
            </a:ln>
            <a:effectLst/>
          </p:spPr>
          <p:txBody>
            <a:bodyPr wrap="square" lIns="0" tIns="0" rIns="0" bIns="0" numCol="1" anchor="ctr">
              <a:noAutofit/>
            </a:bodyPr>
            <a:lstStyle/>
            <a:p>
              <a:endParaRPr sz="3199"/>
            </a:p>
          </p:txBody>
        </p:sp>
        <p:sp>
          <p:nvSpPr>
            <p:cNvPr id="3" name="Shape 3"/>
            <p:cNvSpPr/>
            <p:nvPr/>
          </p:nvSpPr>
          <p:spPr>
            <a:xfrm>
              <a:off x="128662" y="176946"/>
              <a:ext cx="326847" cy="230279"/>
            </a:xfrm>
            <a:custGeom>
              <a:avLst/>
              <a:gdLst/>
              <a:ahLst/>
              <a:cxnLst>
                <a:cxn ang="0">
                  <a:pos x="wd2" y="hd2"/>
                </a:cxn>
                <a:cxn ang="5400000">
                  <a:pos x="wd2" y="hd2"/>
                </a:cxn>
                <a:cxn ang="10800000">
                  <a:pos x="wd2" y="hd2"/>
                </a:cxn>
                <a:cxn ang="16200000">
                  <a:pos x="wd2" y="hd2"/>
                </a:cxn>
              </a:cxnLst>
              <a:rect l="0" t="0" r="r" b="b"/>
              <a:pathLst>
                <a:path w="21600" h="17853" extrusionOk="0">
                  <a:moveTo>
                    <a:pt x="21600" y="8235"/>
                  </a:moveTo>
                  <a:cubicBezTo>
                    <a:pt x="20840" y="8390"/>
                    <a:pt x="19738" y="8229"/>
                    <a:pt x="19153" y="7937"/>
                  </a:cubicBezTo>
                  <a:cubicBezTo>
                    <a:pt x="20367" y="7817"/>
                    <a:pt x="21189" y="7156"/>
                    <a:pt x="21506" y="6258"/>
                  </a:cubicBezTo>
                  <a:cubicBezTo>
                    <a:pt x="21068" y="6579"/>
                    <a:pt x="19709" y="6932"/>
                    <a:pt x="18960" y="6597"/>
                  </a:cubicBezTo>
                  <a:cubicBezTo>
                    <a:pt x="18922" y="6385"/>
                    <a:pt x="18881" y="6184"/>
                    <a:pt x="18841" y="6001"/>
                  </a:cubicBezTo>
                  <a:cubicBezTo>
                    <a:pt x="18271" y="3485"/>
                    <a:pt x="16312" y="1455"/>
                    <a:pt x="14263" y="1700"/>
                  </a:cubicBezTo>
                  <a:cubicBezTo>
                    <a:pt x="14427" y="1621"/>
                    <a:pt x="14596" y="1547"/>
                    <a:pt x="14764" y="1478"/>
                  </a:cubicBezTo>
                  <a:cubicBezTo>
                    <a:pt x="14989" y="1381"/>
                    <a:pt x="16314" y="1122"/>
                    <a:pt x="16105" y="561"/>
                  </a:cubicBezTo>
                  <a:cubicBezTo>
                    <a:pt x="15929" y="69"/>
                    <a:pt x="14311" y="934"/>
                    <a:pt x="14007" y="1048"/>
                  </a:cubicBezTo>
                  <a:cubicBezTo>
                    <a:pt x="14408" y="866"/>
                    <a:pt x="15074" y="556"/>
                    <a:pt x="15145" y="0"/>
                  </a:cubicBezTo>
                  <a:cubicBezTo>
                    <a:pt x="14529" y="101"/>
                    <a:pt x="13925" y="451"/>
                    <a:pt x="13457" y="959"/>
                  </a:cubicBezTo>
                  <a:cubicBezTo>
                    <a:pt x="13625" y="741"/>
                    <a:pt x="13753" y="476"/>
                    <a:pt x="13781" y="191"/>
                  </a:cubicBezTo>
                  <a:cubicBezTo>
                    <a:pt x="12137" y="1450"/>
                    <a:pt x="11177" y="3988"/>
                    <a:pt x="10400" y="6452"/>
                  </a:cubicBezTo>
                  <a:cubicBezTo>
                    <a:pt x="9790" y="5743"/>
                    <a:pt x="9248" y="5185"/>
                    <a:pt x="8764" y="4873"/>
                  </a:cubicBezTo>
                  <a:cubicBezTo>
                    <a:pt x="7403" y="4000"/>
                    <a:pt x="5776" y="3086"/>
                    <a:pt x="3222" y="1949"/>
                  </a:cubicBezTo>
                  <a:cubicBezTo>
                    <a:pt x="3144" y="2961"/>
                    <a:pt x="3640" y="4311"/>
                    <a:pt x="5068" y="5206"/>
                  </a:cubicBezTo>
                  <a:cubicBezTo>
                    <a:pt x="4760" y="5156"/>
                    <a:pt x="4193" y="5268"/>
                    <a:pt x="3740" y="5398"/>
                  </a:cubicBezTo>
                  <a:cubicBezTo>
                    <a:pt x="3925" y="6560"/>
                    <a:pt x="4527" y="7517"/>
                    <a:pt x="6159" y="7979"/>
                  </a:cubicBezTo>
                  <a:cubicBezTo>
                    <a:pt x="5414" y="8036"/>
                    <a:pt x="5028" y="8242"/>
                    <a:pt x="4680" y="8680"/>
                  </a:cubicBezTo>
                  <a:cubicBezTo>
                    <a:pt x="5018" y="9487"/>
                    <a:pt x="5849" y="10438"/>
                    <a:pt x="7337" y="10243"/>
                  </a:cubicBezTo>
                  <a:cubicBezTo>
                    <a:pt x="5680" y="11100"/>
                    <a:pt x="6662" y="12688"/>
                    <a:pt x="8011" y="12452"/>
                  </a:cubicBezTo>
                  <a:cubicBezTo>
                    <a:pt x="5711" y="15304"/>
                    <a:pt x="2083" y="15092"/>
                    <a:pt x="0" y="12708"/>
                  </a:cubicBezTo>
                  <a:cubicBezTo>
                    <a:pt x="5438" y="21600"/>
                    <a:pt x="17261" y="17966"/>
                    <a:pt x="19022" y="9401"/>
                  </a:cubicBezTo>
                  <a:cubicBezTo>
                    <a:pt x="20343" y="9414"/>
                    <a:pt x="21120" y="8854"/>
                    <a:pt x="21600" y="8235"/>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348299">
                <a:defRPr sz="3000">
                  <a:solidFill>
                    <a:srgbClr val="FFFFFF"/>
                  </a:solidFill>
                  <a:effectLst>
                    <a:outerShdw blurRad="38100" dist="12700" dir="5400000" rotWithShape="0">
                      <a:srgbClr val="000000">
                        <a:alpha val="50000"/>
                      </a:srgbClr>
                    </a:outerShdw>
                  </a:effectLst>
                </a:defRPr>
              </a:pPr>
              <a:endParaRPr sz="2285"/>
            </a:p>
          </p:txBody>
        </p:sp>
      </p:grpSp>
      <p:grpSp>
        <p:nvGrpSpPr>
          <p:cNvPr id="7" name="Group 7"/>
          <p:cNvGrpSpPr/>
          <p:nvPr/>
        </p:nvGrpSpPr>
        <p:grpSpPr>
          <a:xfrm>
            <a:off x="1557497" y="4411275"/>
            <a:ext cx="444975" cy="410746"/>
            <a:chOff x="0" y="0"/>
            <a:chExt cx="584171" cy="584171"/>
          </a:xfrm>
        </p:grpSpPr>
        <p:sp>
          <p:nvSpPr>
            <p:cNvPr id="5" name="Shape 5"/>
            <p:cNvSpPr/>
            <p:nvPr/>
          </p:nvSpPr>
          <p:spPr>
            <a:xfrm>
              <a:off x="0" y="0"/>
              <a:ext cx="584172" cy="584172"/>
            </a:xfrm>
            <a:prstGeom prst="ellipse">
              <a:avLst/>
            </a:prstGeom>
            <a:gradFill flip="none" rotWithShape="1">
              <a:gsLst>
                <a:gs pos="0">
                  <a:srgbClr val="FD746D"/>
                </a:gs>
                <a:gs pos="100000">
                  <a:srgbClr val="FF9068"/>
                </a:gs>
              </a:gsLst>
              <a:lin ang="0" scaled="0"/>
            </a:gradFill>
            <a:ln w="12700" cap="flat">
              <a:noFill/>
              <a:miter lim="400000"/>
            </a:ln>
            <a:effectLst/>
          </p:spPr>
          <p:txBody>
            <a:bodyPr wrap="square" lIns="0" tIns="0" rIns="0" bIns="0" numCol="1" anchor="ctr">
              <a:noAutofit/>
            </a:bodyPr>
            <a:lstStyle/>
            <a:p>
              <a:endParaRPr sz="3199"/>
            </a:p>
          </p:txBody>
        </p:sp>
        <p:sp>
          <p:nvSpPr>
            <p:cNvPr id="6" name="Shape 6"/>
            <p:cNvSpPr/>
            <p:nvPr/>
          </p:nvSpPr>
          <p:spPr>
            <a:xfrm>
              <a:off x="232659" y="165307"/>
              <a:ext cx="118854" cy="253558"/>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7" y="21600"/>
                  </a:lnTo>
                  <a:lnTo>
                    <a:pt x="4787" y="10800"/>
                  </a:lnTo>
                  <a:lnTo>
                    <a:pt x="0" y="10800"/>
                  </a:lnTo>
                  <a:lnTo>
                    <a:pt x="0" y="7077"/>
                  </a:lnTo>
                  <a:lnTo>
                    <a:pt x="4787" y="7077"/>
                  </a:lnTo>
                  <a:lnTo>
                    <a:pt x="4787" y="4842"/>
                  </a:lnTo>
                  <a:cubicBezTo>
                    <a:pt x="4787" y="1806"/>
                    <a:pt x="7489" y="0"/>
                    <a:pt x="15163" y="0"/>
                  </a:cubicBezTo>
                  <a:lnTo>
                    <a:pt x="21555" y="0"/>
                  </a:lnTo>
                  <a:lnTo>
                    <a:pt x="21555" y="3723"/>
                  </a:lnTo>
                  <a:lnTo>
                    <a:pt x="17562" y="3723"/>
                  </a:lnTo>
                  <a:cubicBezTo>
                    <a:pt x="14573" y="3723"/>
                    <a:pt x="14374" y="4243"/>
                    <a:pt x="14374" y="5214"/>
                  </a:cubicBezTo>
                  <a:lnTo>
                    <a:pt x="14362" y="7077"/>
                  </a:lnTo>
                  <a:lnTo>
                    <a:pt x="21600" y="7077"/>
                  </a:lnTo>
                  <a:lnTo>
                    <a:pt x="20753" y="10800"/>
                  </a:lnTo>
                  <a:lnTo>
                    <a:pt x="14362" y="10800"/>
                  </a:lnTo>
                  <a:cubicBezTo>
                    <a:pt x="14362" y="10800"/>
                    <a:pt x="14362" y="21600"/>
                    <a:pt x="14362" y="21600"/>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348299">
                <a:defRPr sz="3000">
                  <a:solidFill>
                    <a:srgbClr val="FFFFFF"/>
                  </a:solidFill>
                  <a:effectLst>
                    <a:outerShdw blurRad="38100" dist="12700" dir="5400000" rotWithShape="0">
                      <a:srgbClr val="000000">
                        <a:alpha val="50000"/>
                      </a:srgbClr>
                    </a:outerShdw>
                  </a:effectLst>
                </a:defRPr>
              </a:pPr>
              <a:endParaRPr sz="2285"/>
            </a:p>
          </p:txBody>
        </p:sp>
      </p:grpSp>
      <p:grpSp>
        <p:nvGrpSpPr>
          <p:cNvPr id="11" name="Group 11"/>
          <p:cNvGrpSpPr/>
          <p:nvPr/>
        </p:nvGrpSpPr>
        <p:grpSpPr>
          <a:xfrm>
            <a:off x="2172880" y="4411275"/>
            <a:ext cx="444975" cy="410746"/>
            <a:chOff x="0" y="0"/>
            <a:chExt cx="584171" cy="584171"/>
          </a:xfrm>
        </p:grpSpPr>
        <p:sp>
          <p:nvSpPr>
            <p:cNvPr id="8" name="Shape 8"/>
            <p:cNvSpPr/>
            <p:nvPr/>
          </p:nvSpPr>
          <p:spPr>
            <a:xfrm>
              <a:off x="0" y="0"/>
              <a:ext cx="584172" cy="584172"/>
            </a:xfrm>
            <a:prstGeom prst="ellipse">
              <a:avLst/>
            </a:prstGeom>
            <a:gradFill flip="none" rotWithShape="1">
              <a:gsLst>
                <a:gs pos="0">
                  <a:srgbClr val="FD746D"/>
                </a:gs>
                <a:gs pos="100000">
                  <a:srgbClr val="FF9068"/>
                </a:gs>
              </a:gsLst>
              <a:lin ang="0" scaled="0"/>
            </a:gradFill>
            <a:ln w="12700" cap="flat">
              <a:noFill/>
              <a:miter lim="400000"/>
            </a:ln>
            <a:effectLst/>
          </p:spPr>
          <p:txBody>
            <a:bodyPr wrap="square" lIns="0" tIns="0" rIns="0" bIns="0" numCol="1" anchor="ctr">
              <a:noAutofit/>
            </a:bodyPr>
            <a:lstStyle/>
            <a:p>
              <a:endParaRPr sz="3199"/>
            </a:p>
          </p:txBody>
        </p:sp>
        <p:sp>
          <p:nvSpPr>
            <p:cNvPr id="9" name="Shape 9"/>
            <p:cNvSpPr/>
            <p:nvPr/>
          </p:nvSpPr>
          <p:spPr>
            <a:xfrm>
              <a:off x="161722" y="154661"/>
              <a:ext cx="181888" cy="274849"/>
            </a:xfrm>
            <a:custGeom>
              <a:avLst/>
              <a:gdLst/>
              <a:ahLst/>
              <a:cxnLst>
                <a:cxn ang="0">
                  <a:pos x="wd2" y="hd2"/>
                </a:cxn>
                <a:cxn ang="5400000">
                  <a:pos x="wd2" y="hd2"/>
                </a:cxn>
                <a:cxn ang="10800000">
                  <a:pos x="wd2" y="hd2"/>
                </a:cxn>
                <a:cxn ang="16200000">
                  <a:pos x="wd2" y="hd2"/>
                </a:cxn>
              </a:cxnLst>
              <a:rect l="0" t="0" r="r" b="b"/>
              <a:pathLst>
                <a:path w="21600" h="21600" extrusionOk="0">
                  <a:moveTo>
                    <a:pt x="14404" y="8221"/>
                  </a:moveTo>
                  <a:cubicBezTo>
                    <a:pt x="15392" y="7569"/>
                    <a:pt x="15475" y="6661"/>
                    <a:pt x="15475" y="6150"/>
                  </a:cubicBezTo>
                  <a:cubicBezTo>
                    <a:pt x="15475" y="4110"/>
                    <a:pt x="13632" y="935"/>
                    <a:pt x="10078" y="935"/>
                  </a:cubicBezTo>
                  <a:cubicBezTo>
                    <a:pt x="8963" y="935"/>
                    <a:pt x="7764" y="1303"/>
                    <a:pt x="7078" y="1870"/>
                  </a:cubicBezTo>
                  <a:cubicBezTo>
                    <a:pt x="6350" y="2466"/>
                    <a:pt x="6136" y="3232"/>
                    <a:pt x="6136" y="3968"/>
                  </a:cubicBezTo>
                  <a:cubicBezTo>
                    <a:pt x="6136" y="5867"/>
                    <a:pt x="7806" y="9015"/>
                    <a:pt x="11490" y="9015"/>
                  </a:cubicBezTo>
                  <a:cubicBezTo>
                    <a:pt x="12563" y="9015"/>
                    <a:pt x="13715" y="8674"/>
                    <a:pt x="14404" y="8221"/>
                  </a:cubicBezTo>
                  <a:moveTo>
                    <a:pt x="13162" y="13607"/>
                  </a:moveTo>
                  <a:cubicBezTo>
                    <a:pt x="12816" y="13578"/>
                    <a:pt x="12603" y="13578"/>
                    <a:pt x="12178" y="13578"/>
                  </a:cubicBezTo>
                  <a:cubicBezTo>
                    <a:pt x="11790" y="13578"/>
                    <a:pt x="9477" y="13635"/>
                    <a:pt x="7677" y="14031"/>
                  </a:cubicBezTo>
                  <a:cubicBezTo>
                    <a:pt x="6737" y="14259"/>
                    <a:pt x="3995" y="14939"/>
                    <a:pt x="3995" y="16951"/>
                  </a:cubicBezTo>
                  <a:cubicBezTo>
                    <a:pt x="3995" y="18965"/>
                    <a:pt x="6949" y="20409"/>
                    <a:pt x="11534" y="20409"/>
                  </a:cubicBezTo>
                  <a:cubicBezTo>
                    <a:pt x="15646" y="20409"/>
                    <a:pt x="17830" y="19106"/>
                    <a:pt x="17830" y="17348"/>
                  </a:cubicBezTo>
                  <a:cubicBezTo>
                    <a:pt x="17830" y="15903"/>
                    <a:pt x="16418" y="15137"/>
                    <a:pt x="13162" y="13607"/>
                  </a:cubicBezTo>
                  <a:moveTo>
                    <a:pt x="16203" y="1020"/>
                  </a:moveTo>
                  <a:cubicBezTo>
                    <a:pt x="17186" y="1558"/>
                    <a:pt x="19320" y="2692"/>
                    <a:pt x="19320" y="4847"/>
                  </a:cubicBezTo>
                  <a:cubicBezTo>
                    <a:pt x="19320" y="6946"/>
                    <a:pt x="17445" y="7938"/>
                    <a:pt x="15646" y="8872"/>
                  </a:cubicBezTo>
                  <a:cubicBezTo>
                    <a:pt x="15088" y="9241"/>
                    <a:pt x="14448" y="9637"/>
                    <a:pt x="14448" y="10262"/>
                  </a:cubicBezTo>
                  <a:cubicBezTo>
                    <a:pt x="14448" y="10885"/>
                    <a:pt x="15088" y="11226"/>
                    <a:pt x="15559" y="11480"/>
                  </a:cubicBezTo>
                  <a:lnTo>
                    <a:pt x="17102" y="12275"/>
                  </a:lnTo>
                  <a:cubicBezTo>
                    <a:pt x="18987" y="13322"/>
                    <a:pt x="20549" y="14287"/>
                    <a:pt x="20549" y="16243"/>
                  </a:cubicBezTo>
                  <a:cubicBezTo>
                    <a:pt x="20549" y="18907"/>
                    <a:pt x="16803" y="21600"/>
                    <a:pt x="9433" y="21600"/>
                  </a:cubicBezTo>
                  <a:cubicBezTo>
                    <a:pt x="3223" y="21600"/>
                    <a:pt x="0" y="19644"/>
                    <a:pt x="0" y="17546"/>
                  </a:cubicBezTo>
                  <a:cubicBezTo>
                    <a:pt x="0" y="16526"/>
                    <a:pt x="994" y="15081"/>
                    <a:pt x="3525" y="14088"/>
                  </a:cubicBezTo>
                  <a:cubicBezTo>
                    <a:pt x="6179" y="13011"/>
                    <a:pt x="9778" y="12871"/>
                    <a:pt x="11705" y="12784"/>
                  </a:cubicBezTo>
                  <a:cubicBezTo>
                    <a:pt x="11106" y="12275"/>
                    <a:pt x="10419" y="11735"/>
                    <a:pt x="10419" y="10856"/>
                  </a:cubicBezTo>
                  <a:cubicBezTo>
                    <a:pt x="10419" y="10374"/>
                    <a:pt x="10635" y="10092"/>
                    <a:pt x="10848" y="9751"/>
                  </a:cubicBezTo>
                  <a:cubicBezTo>
                    <a:pt x="10375" y="9780"/>
                    <a:pt x="9905" y="9808"/>
                    <a:pt x="9477" y="9808"/>
                  </a:cubicBezTo>
                  <a:cubicBezTo>
                    <a:pt x="4937" y="9808"/>
                    <a:pt x="2442" y="7544"/>
                    <a:pt x="2442" y="5333"/>
                  </a:cubicBezTo>
                  <a:cubicBezTo>
                    <a:pt x="2442" y="4029"/>
                    <a:pt x="3267" y="2607"/>
                    <a:pt x="5108" y="1558"/>
                  </a:cubicBezTo>
                  <a:cubicBezTo>
                    <a:pt x="7548" y="226"/>
                    <a:pt x="10463" y="0"/>
                    <a:pt x="12774" y="0"/>
                  </a:cubicBezTo>
                  <a:lnTo>
                    <a:pt x="21600" y="0"/>
                  </a:lnTo>
                  <a:lnTo>
                    <a:pt x="18858" y="1020"/>
                  </a:lnTo>
                  <a:cubicBezTo>
                    <a:pt x="18858" y="1020"/>
                    <a:pt x="16203" y="1020"/>
                    <a:pt x="16203" y="1020"/>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348299">
                <a:defRPr sz="3000">
                  <a:solidFill>
                    <a:srgbClr val="FFFFFF"/>
                  </a:solidFill>
                  <a:effectLst>
                    <a:outerShdw blurRad="38100" dist="12700" dir="5400000" rotWithShape="0">
                      <a:srgbClr val="000000">
                        <a:alpha val="50000"/>
                      </a:srgbClr>
                    </a:outerShdw>
                  </a:effectLst>
                </a:defRPr>
              </a:pPr>
              <a:endParaRPr sz="2285"/>
            </a:p>
          </p:txBody>
        </p:sp>
        <p:sp>
          <p:nvSpPr>
            <p:cNvPr id="10" name="Shape 10"/>
            <p:cNvSpPr/>
            <p:nvPr/>
          </p:nvSpPr>
          <p:spPr>
            <a:xfrm>
              <a:off x="358461" y="154661"/>
              <a:ext cx="89207" cy="89191"/>
            </a:xfrm>
            <a:custGeom>
              <a:avLst/>
              <a:gdLst/>
              <a:ahLst/>
              <a:cxnLst>
                <a:cxn ang="0">
                  <a:pos x="wd2" y="hd2"/>
                </a:cxn>
                <a:cxn ang="5400000">
                  <a:pos x="wd2" y="hd2"/>
                </a:cxn>
                <a:cxn ang="10800000">
                  <a:pos x="wd2" y="hd2"/>
                </a:cxn>
                <a:cxn ang="16200000">
                  <a:pos x="wd2" y="hd2"/>
                </a:cxn>
              </a:cxnLst>
              <a:rect l="0" t="0" r="r" b="b"/>
              <a:pathLst>
                <a:path w="21600" h="21600" extrusionOk="0">
                  <a:moveTo>
                    <a:pt x="21600" y="13136"/>
                  </a:moveTo>
                  <a:lnTo>
                    <a:pt x="13115" y="13136"/>
                  </a:lnTo>
                  <a:lnTo>
                    <a:pt x="13115" y="21600"/>
                  </a:lnTo>
                  <a:lnTo>
                    <a:pt x="8633" y="21600"/>
                  </a:lnTo>
                  <a:lnTo>
                    <a:pt x="8633" y="13136"/>
                  </a:lnTo>
                  <a:lnTo>
                    <a:pt x="0" y="13136"/>
                  </a:lnTo>
                  <a:lnTo>
                    <a:pt x="0" y="8653"/>
                  </a:lnTo>
                  <a:lnTo>
                    <a:pt x="8633" y="8653"/>
                  </a:lnTo>
                  <a:lnTo>
                    <a:pt x="8633" y="0"/>
                  </a:lnTo>
                  <a:lnTo>
                    <a:pt x="13115" y="0"/>
                  </a:lnTo>
                  <a:lnTo>
                    <a:pt x="13115" y="8653"/>
                  </a:lnTo>
                  <a:lnTo>
                    <a:pt x="21600" y="8653"/>
                  </a:lnTo>
                  <a:cubicBezTo>
                    <a:pt x="21600" y="8653"/>
                    <a:pt x="21600" y="13136"/>
                    <a:pt x="21600" y="13136"/>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348299">
                <a:defRPr sz="3000">
                  <a:solidFill>
                    <a:srgbClr val="FFFFFF"/>
                  </a:solidFill>
                  <a:effectLst>
                    <a:outerShdw blurRad="38100" dist="12700" dir="5400000" rotWithShape="0">
                      <a:srgbClr val="000000">
                        <a:alpha val="50000"/>
                      </a:srgbClr>
                    </a:outerShdw>
                  </a:effectLst>
                </a:defRPr>
              </a:pPr>
              <a:endParaRPr sz="2285"/>
            </a:p>
          </p:txBody>
        </p:sp>
      </p:grpSp>
      <p:sp>
        <p:nvSpPr>
          <p:cNvPr id="12" name="Shape 12"/>
          <p:cNvSpPr>
            <a:spLocks noGrp="1"/>
          </p:cNvSpPr>
          <p:nvPr>
            <p:ph type="title"/>
          </p:nvPr>
        </p:nvSpPr>
        <p:spPr>
          <a:xfrm>
            <a:off x="967385" y="884042"/>
            <a:ext cx="5802899" cy="180766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r>
              <a:t>Title Text</a:t>
            </a:r>
          </a:p>
        </p:txBody>
      </p:sp>
      <p:sp>
        <p:nvSpPr>
          <p:cNvPr id="13" name="Shape 13"/>
          <p:cNvSpPr>
            <a:spLocks noGrp="1"/>
          </p:cNvSpPr>
          <p:nvPr>
            <p:ph type="body" idx="1"/>
          </p:nvPr>
        </p:nvSpPr>
        <p:spPr>
          <a:xfrm>
            <a:off x="938362" y="3203909"/>
            <a:ext cx="4846588" cy="3057058"/>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xfrm>
            <a:off x="4861602" y="6509743"/>
            <a:ext cx="173124" cy="175882"/>
          </a:xfrm>
          <a:prstGeom prst="rect">
            <a:avLst/>
          </a:prstGeom>
          <a:ln w="12700">
            <a:miter lim="400000"/>
          </a:ln>
        </p:spPr>
        <p:txBody>
          <a:bodyPr wrap="none" lIns="0" tIns="0" rIns="0" bIns="0">
            <a:spAutoFit/>
          </a:bodyPr>
          <a:lstStyle>
            <a:lvl1pPr>
              <a:defRPr sz="1143">
                <a:solidFill>
                  <a:srgbClr val="50587C"/>
                </a:solidFill>
                <a:latin typeface="+mn-lt"/>
                <a:ea typeface="+mn-ea"/>
                <a:cs typeface="+mn-cs"/>
                <a:sym typeface="Avenir Next Ultra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4" r:id="rId1"/>
    <p:sldLayoutId id="2147483664" r:id="rId2"/>
  </p:sldLayoutIdLst>
  <p:txStyles>
    <p:titleStyle>
      <a:lvl1pPr marL="0" marR="0" indent="0" algn="l" defTabSz="445049" eaLnBrk="1" latinLnBrk="0" hangingPunct="1">
        <a:lnSpc>
          <a:spcPct val="100000"/>
        </a:lnSpc>
        <a:spcBef>
          <a:spcPts val="0"/>
        </a:spcBef>
        <a:spcAft>
          <a:spcPts val="0"/>
        </a:spcAft>
        <a:buClrTx/>
        <a:buSzTx/>
        <a:buFontTx/>
        <a:buNone/>
        <a:tabLst/>
        <a:defRPr sz="5333" b="0" i="0" u="none" strike="noStrike" cap="none" spc="0" baseline="0">
          <a:ln>
            <a:noFill/>
          </a:ln>
          <a:solidFill>
            <a:srgbClr val="000000"/>
          </a:solidFill>
          <a:uFillTx/>
          <a:latin typeface="+mn-lt"/>
          <a:ea typeface="+mn-ea"/>
          <a:cs typeface="+mn-cs"/>
          <a:sym typeface="Avenir Next Ultra Light"/>
        </a:defRPr>
      </a:lvl1pPr>
      <a:lvl2pPr marL="0" marR="0" indent="174149" algn="l" defTabSz="445049" eaLnBrk="1" latinLnBrk="0" hangingPunct="1">
        <a:lnSpc>
          <a:spcPct val="100000"/>
        </a:lnSpc>
        <a:spcBef>
          <a:spcPts val="0"/>
        </a:spcBef>
        <a:spcAft>
          <a:spcPts val="0"/>
        </a:spcAft>
        <a:buClrTx/>
        <a:buSzTx/>
        <a:buFontTx/>
        <a:buNone/>
        <a:tabLst/>
        <a:defRPr sz="5333" b="0" i="0" u="none" strike="noStrike" cap="none" spc="0" baseline="0">
          <a:ln>
            <a:noFill/>
          </a:ln>
          <a:solidFill>
            <a:srgbClr val="000000"/>
          </a:solidFill>
          <a:uFillTx/>
          <a:latin typeface="+mn-lt"/>
          <a:ea typeface="+mn-ea"/>
          <a:cs typeface="+mn-cs"/>
          <a:sym typeface="Avenir Next Ultra Light"/>
        </a:defRPr>
      </a:lvl2pPr>
      <a:lvl3pPr marL="0" marR="0" indent="348299" algn="l" defTabSz="445049" eaLnBrk="1" latinLnBrk="0" hangingPunct="1">
        <a:lnSpc>
          <a:spcPct val="100000"/>
        </a:lnSpc>
        <a:spcBef>
          <a:spcPts val="0"/>
        </a:spcBef>
        <a:spcAft>
          <a:spcPts val="0"/>
        </a:spcAft>
        <a:buClrTx/>
        <a:buSzTx/>
        <a:buFontTx/>
        <a:buNone/>
        <a:tabLst/>
        <a:defRPr sz="5333" b="0" i="0" u="none" strike="noStrike" cap="none" spc="0" baseline="0">
          <a:ln>
            <a:noFill/>
          </a:ln>
          <a:solidFill>
            <a:srgbClr val="000000"/>
          </a:solidFill>
          <a:uFillTx/>
          <a:latin typeface="+mn-lt"/>
          <a:ea typeface="+mn-ea"/>
          <a:cs typeface="+mn-cs"/>
          <a:sym typeface="Avenir Next Ultra Light"/>
        </a:defRPr>
      </a:lvl3pPr>
      <a:lvl4pPr marL="0" marR="0" indent="522449" algn="l" defTabSz="445049" eaLnBrk="1" latinLnBrk="0" hangingPunct="1">
        <a:lnSpc>
          <a:spcPct val="100000"/>
        </a:lnSpc>
        <a:spcBef>
          <a:spcPts val="0"/>
        </a:spcBef>
        <a:spcAft>
          <a:spcPts val="0"/>
        </a:spcAft>
        <a:buClrTx/>
        <a:buSzTx/>
        <a:buFontTx/>
        <a:buNone/>
        <a:tabLst/>
        <a:defRPr sz="5333" b="0" i="0" u="none" strike="noStrike" cap="none" spc="0" baseline="0">
          <a:ln>
            <a:noFill/>
          </a:ln>
          <a:solidFill>
            <a:srgbClr val="000000"/>
          </a:solidFill>
          <a:uFillTx/>
          <a:latin typeface="+mn-lt"/>
          <a:ea typeface="+mn-ea"/>
          <a:cs typeface="+mn-cs"/>
          <a:sym typeface="Avenir Next Ultra Light"/>
        </a:defRPr>
      </a:lvl4pPr>
      <a:lvl5pPr marL="0" marR="0" indent="696599" algn="l" defTabSz="445049" eaLnBrk="1" latinLnBrk="0" hangingPunct="1">
        <a:lnSpc>
          <a:spcPct val="100000"/>
        </a:lnSpc>
        <a:spcBef>
          <a:spcPts val="0"/>
        </a:spcBef>
        <a:spcAft>
          <a:spcPts val="0"/>
        </a:spcAft>
        <a:buClrTx/>
        <a:buSzTx/>
        <a:buFontTx/>
        <a:buNone/>
        <a:tabLst/>
        <a:defRPr sz="5333" b="0" i="0" u="none" strike="noStrike" cap="none" spc="0" baseline="0">
          <a:ln>
            <a:noFill/>
          </a:ln>
          <a:solidFill>
            <a:srgbClr val="000000"/>
          </a:solidFill>
          <a:uFillTx/>
          <a:latin typeface="+mn-lt"/>
          <a:ea typeface="+mn-ea"/>
          <a:cs typeface="+mn-cs"/>
          <a:sym typeface="Avenir Next Ultra Light"/>
        </a:defRPr>
      </a:lvl5pPr>
      <a:lvl6pPr marL="0" marR="0" indent="870748" algn="l" defTabSz="445049" eaLnBrk="1" latinLnBrk="0" hangingPunct="1">
        <a:lnSpc>
          <a:spcPct val="100000"/>
        </a:lnSpc>
        <a:spcBef>
          <a:spcPts val="0"/>
        </a:spcBef>
        <a:spcAft>
          <a:spcPts val="0"/>
        </a:spcAft>
        <a:buClrTx/>
        <a:buSzTx/>
        <a:buFontTx/>
        <a:buNone/>
        <a:tabLst/>
        <a:defRPr sz="5333" b="0" i="0" u="none" strike="noStrike" cap="none" spc="0" baseline="0">
          <a:ln>
            <a:noFill/>
          </a:ln>
          <a:solidFill>
            <a:srgbClr val="000000"/>
          </a:solidFill>
          <a:uFillTx/>
          <a:latin typeface="+mn-lt"/>
          <a:ea typeface="+mn-ea"/>
          <a:cs typeface="+mn-cs"/>
          <a:sym typeface="Avenir Next Ultra Light"/>
        </a:defRPr>
      </a:lvl6pPr>
      <a:lvl7pPr marL="0" marR="0" indent="1044897" algn="l" defTabSz="445049" eaLnBrk="1" latinLnBrk="0" hangingPunct="1">
        <a:lnSpc>
          <a:spcPct val="100000"/>
        </a:lnSpc>
        <a:spcBef>
          <a:spcPts val="0"/>
        </a:spcBef>
        <a:spcAft>
          <a:spcPts val="0"/>
        </a:spcAft>
        <a:buClrTx/>
        <a:buSzTx/>
        <a:buFontTx/>
        <a:buNone/>
        <a:tabLst/>
        <a:defRPr sz="5333" b="0" i="0" u="none" strike="noStrike" cap="none" spc="0" baseline="0">
          <a:ln>
            <a:noFill/>
          </a:ln>
          <a:solidFill>
            <a:srgbClr val="000000"/>
          </a:solidFill>
          <a:uFillTx/>
          <a:latin typeface="+mn-lt"/>
          <a:ea typeface="+mn-ea"/>
          <a:cs typeface="+mn-cs"/>
          <a:sym typeface="Avenir Next Ultra Light"/>
        </a:defRPr>
      </a:lvl7pPr>
      <a:lvl8pPr marL="0" marR="0" indent="1219047" algn="l" defTabSz="445049" eaLnBrk="1" latinLnBrk="0" hangingPunct="1">
        <a:lnSpc>
          <a:spcPct val="100000"/>
        </a:lnSpc>
        <a:spcBef>
          <a:spcPts val="0"/>
        </a:spcBef>
        <a:spcAft>
          <a:spcPts val="0"/>
        </a:spcAft>
        <a:buClrTx/>
        <a:buSzTx/>
        <a:buFontTx/>
        <a:buNone/>
        <a:tabLst/>
        <a:defRPr sz="5333" b="0" i="0" u="none" strike="noStrike" cap="none" spc="0" baseline="0">
          <a:ln>
            <a:noFill/>
          </a:ln>
          <a:solidFill>
            <a:srgbClr val="000000"/>
          </a:solidFill>
          <a:uFillTx/>
          <a:latin typeface="+mn-lt"/>
          <a:ea typeface="+mn-ea"/>
          <a:cs typeface="+mn-cs"/>
          <a:sym typeface="Avenir Next Ultra Light"/>
        </a:defRPr>
      </a:lvl8pPr>
      <a:lvl9pPr marL="0" marR="0" indent="1393198" algn="l" defTabSz="445049" eaLnBrk="1" latinLnBrk="0" hangingPunct="1">
        <a:lnSpc>
          <a:spcPct val="100000"/>
        </a:lnSpc>
        <a:spcBef>
          <a:spcPts val="0"/>
        </a:spcBef>
        <a:spcAft>
          <a:spcPts val="0"/>
        </a:spcAft>
        <a:buClrTx/>
        <a:buSzTx/>
        <a:buFontTx/>
        <a:buNone/>
        <a:tabLst/>
        <a:defRPr sz="5333" b="0" i="0" u="none" strike="noStrike" cap="none" spc="0" baseline="0">
          <a:ln>
            <a:noFill/>
          </a:ln>
          <a:solidFill>
            <a:srgbClr val="000000"/>
          </a:solidFill>
          <a:uFillTx/>
          <a:latin typeface="+mn-lt"/>
          <a:ea typeface="+mn-ea"/>
          <a:cs typeface="+mn-cs"/>
          <a:sym typeface="Avenir Next Ultra Light"/>
        </a:defRPr>
      </a:lvl9pPr>
    </p:titleStyle>
    <p:bodyStyle>
      <a:lvl1pPr marL="0" marR="0" indent="0" algn="l" defTabSz="445049" eaLnBrk="1" latinLnBrk="0" hangingPunct="1">
        <a:lnSpc>
          <a:spcPct val="100000"/>
        </a:lnSpc>
        <a:spcBef>
          <a:spcPts val="0"/>
        </a:spcBef>
        <a:spcAft>
          <a:spcPts val="0"/>
        </a:spcAft>
        <a:buClrTx/>
        <a:buSzTx/>
        <a:buFontTx/>
        <a:buNone/>
        <a:tabLst/>
        <a:defRPr sz="1524" b="0" i="0" u="none" strike="noStrike" cap="none" spc="0" baseline="0">
          <a:ln>
            <a:noFill/>
          </a:ln>
          <a:solidFill>
            <a:srgbClr val="000000"/>
          </a:solidFill>
          <a:uFillTx/>
          <a:latin typeface="+mn-lt"/>
          <a:ea typeface="+mn-ea"/>
          <a:cs typeface="+mn-cs"/>
          <a:sym typeface="Avenir Next Ultra Light"/>
        </a:defRPr>
      </a:lvl1pPr>
      <a:lvl2pPr marL="0" marR="0" indent="0" algn="l" defTabSz="445049" eaLnBrk="1" latinLnBrk="0" hangingPunct="1">
        <a:lnSpc>
          <a:spcPct val="100000"/>
        </a:lnSpc>
        <a:spcBef>
          <a:spcPts val="0"/>
        </a:spcBef>
        <a:spcAft>
          <a:spcPts val="0"/>
        </a:spcAft>
        <a:buClrTx/>
        <a:buSzTx/>
        <a:buFontTx/>
        <a:buNone/>
        <a:tabLst/>
        <a:defRPr sz="1524" b="0" i="0" u="none" strike="noStrike" cap="none" spc="0" baseline="0">
          <a:ln>
            <a:noFill/>
          </a:ln>
          <a:solidFill>
            <a:srgbClr val="000000"/>
          </a:solidFill>
          <a:uFillTx/>
          <a:latin typeface="+mn-lt"/>
          <a:ea typeface="+mn-ea"/>
          <a:cs typeface="+mn-cs"/>
          <a:sym typeface="Avenir Next Ultra Light"/>
        </a:defRPr>
      </a:lvl2pPr>
      <a:lvl3pPr marL="0" marR="0" indent="0" algn="l" defTabSz="445049" eaLnBrk="1" latinLnBrk="0" hangingPunct="1">
        <a:lnSpc>
          <a:spcPct val="100000"/>
        </a:lnSpc>
        <a:spcBef>
          <a:spcPts val="0"/>
        </a:spcBef>
        <a:spcAft>
          <a:spcPts val="0"/>
        </a:spcAft>
        <a:buClrTx/>
        <a:buSzTx/>
        <a:buFontTx/>
        <a:buNone/>
        <a:tabLst/>
        <a:defRPr sz="1524" b="0" i="0" u="none" strike="noStrike" cap="none" spc="0" baseline="0">
          <a:ln>
            <a:noFill/>
          </a:ln>
          <a:solidFill>
            <a:srgbClr val="000000"/>
          </a:solidFill>
          <a:uFillTx/>
          <a:latin typeface="+mn-lt"/>
          <a:ea typeface="+mn-ea"/>
          <a:cs typeface="+mn-cs"/>
          <a:sym typeface="Avenir Next Ultra Light"/>
        </a:defRPr>
      </a:lvl3pPr>
      <a:lvl4pPr marL="0" marR="0" indent="0" algn="l" defTabSz="445049" eaLnBrk="1" latinLnBrk="0" hangingPunct="1">
        <a:lnSpc>
          <a:spcPct val="100000"/>
        </a:lnSpc>
        <a:spcBef>
          <a:spcPts val="0"/>
        </a:spcBef>
        <a:spcAft>
          <a:spcPts val="0"/>
        </a:spcAft>
        <a:buClrTx/>
        <a:buSzTx/>
        <a:buFontTx/>
        <a:buNone/>
        <a:tabLst/>
        <a:defRPr sz="1524" b="0" i="0" u="none" strike="noStrike" cap="none" spc="0" baseline="0">
          <a:ln>
            <a:noFill/>
          </a:ln>
          <a:solidFill>
            <a:srgbClr val="000000"/>
          </a:solidFill>
          <a:uFillTx/>
          <a:latin typeface="+mn-lt"/>
          <a:ea typeface="+mn-ea"/>
          <a:cs typeface="+mn-cs"/>
          <a:sym typeface="Avenir Next Ultra Light"/>
        </a:defRPr>
      </a:lvl4pPr>
      <a:lvl5pPr marL="0" marR="0" indent="0" algn="l" defTabSz="445049" eaLnBrk="1" latinLnBrk="0" hangingPunct="1">
        <a:lnSpc>
          <a:spcPct val="100000"/>
        </a:lnSpc>
        <a:spcBef>
          <a:spcPts val="0"/>
        </a:spcBef>
        <a:spcAft>
          <a:spcPts val="0"/>
        </a:spcAft>
        <a:buClrTx/>
        <a:buSzTx/>
        <a:buFontTx/>
        <a:buNone/>
        <a:tabLst/>
        <a:defRPr sz="1524" b="0" i="0" u="none" strike="noStrike" cap="none" spc="0" baseline="0">
          <a:ln>
            <a:noFill/>
          </a:ln>
          <a:solidFill>
            <a:srgbClr val="000000"/>
          </a:solidFill>
          <a:uFillTx/>
          <a:latin typeface="+mn-lt"/>
          <a:ea typeface="+mn-ea"/>
          <a:cs typeface="+mn-cs"/>
          <a:sym typeface="Avenir Next Ultra Light"/>
        </a:defRPr>
      </a:lvl5pPr>
      <a:lvl6pPr marL="0" marR="0" indent="270900" algn="l" defTabSz="445049" eaLnBrk="1" latinLnBrk="0" hangingPunct="1">
        <a:lnSpc>
          <a:spcPct val="100000"/>
        </a:lnSpc>
        <a:spcBef>
          <a:spcPts val="0"/>
        </a:spcBef>
        <a:spcAft>
          <a:spcPts val="0"/>
        </a:spcAft>
        <a:buClrTx/>
        <a:buSzTx/>
        <a:buFontTx/>
        <a:buNone/>
        <a:tabLst/>
        <a:defRPr sz="1524" b="0" i="0" u="none" strike="noStrike" cap="none" spc="0" baseline="0">
          <a:ln>
            <a:noFill/>
          </a:ln>
          <a:solidFill>
            <a:srgbClr val="000000"/>
          </a:solidFill>
          <a:uFillTx/>
          <a:latin typeface="+mn-lt"/>
          <a:ea typeface="+mn-ea"/>
          <a:cs typeface="+mn-cs"/>
          <a:sym typeface="Avenir Next Ultra Light"/>
        </a:defRPr>
      </a:lvl6pPr>
      <a:lvl7pPr marL="0" marR="0" indent="541799" algn="l" defTabSz="445049" eaLnBrk="1" latinLnBrk="0" hangingPunct="1">
        <a:lnSpc>
          <a:spcPct val="100000"/>
        </a:lnSpc>
        <a:spcBef>
          <a:spcPts val="0"/>
        </a:spcBef>
        <a:spcAft>
          <a:spcPts val="0"/>
        </a:spcAft>
        <a:buClrTx/>
        <a:buSzTx/>
        <a:buFontTx/>
        <a:buNone/>
        <a:tabLst/>
        <a:defRPr sz="1524" b="0" i="0" u="none" strike="noStrike" cap="none" spc="0" baseline="0">
          <a:ln>
            <a:noFill/>
          </a:ln>
          <a:solidFill>
            <a:srgbClr val="000000"/>
          </a:solidFill>
          <a:uFillTx/>
          <a:latin typeface="+mn-lt"/>
          <a:ea typeface="+mn-ea"/>
          <a:cs typeface="+mn-cs"/>
          <a:sym typeface="Avenir Next Ultra Light"/>
        </a:defRPr>
      </a:lvl7pPr>
      <a:lvl8pPr marL="0" marR="0" indent="812698" algn="l" defTabSz="445049" eaLnBrk="1" latinLnBrk="0" hangingPunct="1">
        <a:lnSpc>
          <a:spcPct val="100000"/>
        </a:lnSpc>
        <a:spcBef>
          <a:spcPts val="0"/>
        </a:spcBef>
        <a:spcAft>
          <a:spcPts val="0"/>
        </a:spcAft>
        <a:buClrTx/>
        <a:buSzTx/>
        <a:buFontTx/>
        <a:buNone/>
        <a:tabLst/>
        <a:defRPr sz="1524" b="0" i="0" u="none" strike="noStrike" cap="none" spc="0" baseline="0">
          <a:ln>
            <a:noFill/>
          </a:ln>
          <a:solidFill>
            <a:srgbClr val="000000"/>
          </a:solidFill>
          <a:uFillTx/>
          <a:latin typeface="+mn-lt"/>
          <a:ea typeface="+mn-ea"/>
          <a:cs typeface="+mn-cs"/>
          <a:sym typeface="Avenir Next Ultra Light"/>
        </a:defRPr>
      </a:lvl8pPr>
      <a:lvl9pPr marL="0" marR="0" indent="1083598" algn="l" defTabSz="445049" eaLnBrk="1" latinLnBrk="0" hangingPunct="1">
        <a:lnSpc>
          <a:spcPct val="100000"/>
        </a:lnSpc>
        <a:spcBef>
          <a:spcPts val="0"/>
        </a:spcBef>
        <a:spcAft>
          <a:spcPts val="0"/>
        </a:spcAft>
        <a:buClrTx/>
        <a:buSzTx/>
        <a:buFontTx/>
        <a:buNone/>
        <a:tabLst/>
        <a:defRPr sz="1524" b="0" i="0" u="none" strike="noStrike" cap="none" spc="0" baseline="0">
          <a:ln>
            <a:noFill/>
          </a:ln>
          <a:solidFill>
            <a:srgbClr val="000000"/>
          </a:solidFill>
          <a:uFillTx/>
          <a:latin typeface="+mn-lt"/>
          <a:ea typeface="+mn-ea"/>
          <a:cs typeface="+mn-cs"/>
          <a:sym typeface="Avenir Next Ultra Light"/>
        </a:defRPr>
      </a:lvl9pPr>
    </p:bodyStyle>
    <p:otherStyle>
      <a:lvl1pPr marL="0" marR="0" indent="0" algn="ctr" defTabSz="445049" eaLnBrk="1" latinLnBrk="0" hangingPunct="1">
        <a:lnSpc>
          <a:spcPct val="100000"/>
        </a:lnSpc>
        <a:spcBef>
          <a:spcPts val="0"/>
        </a:spcBef>
        <a:spcAft>
          <a:spcPts val="0"/>
        </a:spcAft>
        <a:buClrTx/>
        <a:buSzTx/>
        <a:buFontTx/>
        <a:buNone/>
        <a:tabLst/>
        <a:defRPr sz="1143" b="0" i="0" u="none" strike="noStrike" cap="none" spc="0" baseline="0">
          <a:ln>
            <a:noFill/>
          </a:ln>
          <a:solidFill>
            <a:schemeClr val="tx1"/>
          </a:solidFill>
          <a:uFillTx/>
          <a:latin typeface="+mn-lt"/>
          <a:ea typeface="+mn-ea"/>
          <a:cs typeface="+mn-cs"/>
          <a:sym typeface="Avenir Next Ultra Light"/>
        </a:defRPr>
      </a:lvl1pPr>
      <a:lvl2pPr marL="0" marR="0" indent="174149" algn="ctr" defTabSz="445049" eaLnBrk="1" latinLnBrk="0" hangingPunct="1">
        <a:lnSpc>
          <a:spcPct val="100000"/>
        </a:lnSpc>
        <a:spcBef>
          <a:spcPts val="0"/>
        </a:spcBef>
        <a:spcAft>
          <a:spcPts val="0"/>
        </a:spcAft>
        <a:buClrTx/>
        <a:buSzTx/>
        <a:buFontTx/>
        <a:buNone/>
        <a:tabLst/>
        <a:defRPr sz="1143" b="0" i="0" u="none" strike="noStrike" cap="none" spc="0" baseline="0">
          <a:ln>
            <a:noFill/>
          </a:ln>
          <a:solidFill>
            <a:schemeClr val="tx1"/>
          </a:solidFill>
          <a:uFillTx/>
          <a:latin typeface="+mn-lt"/>
          <a:ea typeface="+mn-ea"/>
          <a:cs typeface="+mn-cs"/>
          <a:sym typeface="Avenir Next Ultra Light"/>
        </a:defRPr>
      </a:lvl2pPr>
      <a:lvl3pPr marL="0" marR="0" indent="348299" algn="ctr" defTabSz="445049" eaLnBrk="1" latinLnBrk="0" hangingPunct="1">
        <a:lnSpc>
          <a:spcPct val="100000"/>
        </a:lnSpc>
        <a:spcBef>
          <a:spcPts val="0"/>
        </a:spcBef>
        <a:spcAft>
          <a:spcPts val="0"/>
        </a:spcAft>
        <a:buClrTx/>
        <a:buSzTx/>
        <a:buFontTx/>
        <a:buNone/>
        <a:tabLst/>
        <a:defRPr sz="1143" b="0" i="0" u="none" strike="noStrike" cap="none" spc="0" baseline="0">
          <a:ln>
            <a:noFill/>
          </a:ln>
          <a:solidFill>
            <a:schemeClr val="tx1"/>
          </a:solidFill>
          <a:uFillTx/>
          <a:latin typeface="+mn-lt"/>
          <a:ea typeface="+mn-ea"/>
          <a:cs typeface="+mn-cs"/>
          <a:sym typeface="Avenir Next Ultra Light"/>
        </a:defRPr>
      </a:lvl3pPr>
      <a:lvl4pPr marL="0" marR="0" indent="522449" algn="ctr" defTabSz="445049" eaLnBrk="1" latinLnBrk="0" hangingPunct="1">
        <a:lnSpc>
          <a:spcPct val="100000"/>
        </a:lnSpc>
        <a:spcBef>
          <a:spcPts val="0"/>
        </a:spcBef>
        <a:spcAft>
          <a:spcPts val="0"/>
        </a:spcAft>
        <a:buClrTx/>
        <a:buSzTx/>
        <a:buFontTx/>
        <a:buNone/>
        <a:tabLst/>
        <a:defRPr sz="1143" b="0" i="0" u="none" strike="noStrike" cap="none" spc="0" baseline="0">
          <a:ln>
            <a:noFill/>
          </a:ln>
          <a:solidFill>
            <a:schemeClr val="tx1"/>
          </a:solidFill>
          <a:uFillTx/>
          <a:latin typeface="+mn-lt"/>
          <a:ea typeface="+mn-ea"/>
          <a:cs typeface="+mn-cs"/>
          <a:sym typeface="Avenir Next Ultra Light"/>
        </a:defRPr>
      </a:lvl4pPr>
      <a:lvl5pPr marL="0" marR="0" indent="696599" algn="ctr" defTabSz="445049" eaLnBrk="1" latinLnBrk="0" hangingPunct="1">
        <a:lnSpc>
          <a:spcPct val="100000"/>
        </a:lnSpc>
        <a:spcBef>
          <a:spcPts val="0"/>
        </a:spcBef>
        <a:spcAft>
          <a:spcPts val="0"/>
        </a:spcAft>
        <a:buClrTx/>
        <a:buSzTx/>
        <a:buFontTx/>
        <a:buNone/>
        <a:tabLst/>
        <a:defRPr sz="1143" b="0" i="0" u="none" strike="noStrike" cap="none" spc="0" baseline="0">
          <a:ln>
            <a:noFill/>
          </a:ln>
          <a:solidFill>
            <a:schemeClr val="tx1"/>
          </a:solidFill>
          <a:uFillTx/>
          <a:latin typeface="+mn-lt"/>
          <a:ea typeface="+mn-ea"/>
          <a:cs typeface="+mn-cs"/>
          <a:sym typeface="Avenir Next Ultra Light"/>
        </a:defRPr>
      </a:lvl5pPr>
      <a:lvl6pPr marL="0" marR="0" indent="870748" algn="ctr" defTabSz="445049" eaLnBrk="1" latinLnBrk="0" hangingPunct="1">
        <a:lnSpc>
          <a:spcPct val="100000"/>
        </a:lnSpc>
        <a:spcBef>
          <a:spcPts val="0"/>
        </a:spcBef>
        <a:spcAft>
          <a:spcPts val="0"/>
        </a:spcAft>
        <a:buClrTx/>
        <a:buSzTx/>
        <a:buFontTx/>
        <a:buNone/>
        <a:tabLst/>
        <a:defRPr sz="1143" b="0" i="0" u="none" strike="noStrike" cap="none" spc="0" baseline="0">
          <a:ln>
            <a:noFill/>
          </a:ln>
          <a:solidFill>
            <a:schemeClr val="tx1"/>
          </a:solidFill>
          <a:uFillTx/>
          <a:latin typeface="+mn-lt"/>
          <a:ea typeface="+mn-ea"/>
          <a:cs typeface="+mn-cs"/>
          <a:sym typeface="Avenir Next Ultra Light"/>
        </a:defRPr>
      </a:lvl6pPr>
      <a:lvl7pPr marL="0" marR="0" indent="1044897" algn="ctr" defTabSz="445049" eaLnBrk="1" latinLnBrk="0" hangingPunct="1">
        <a:lnSpc>
          <a:spcPct val="100000"/>
        </a:lnSpc>
        <a:spcBef>
          <a:spcPts val="0"/>
        </a:spcBef>
        <a:spcAft>
          <a:spcPts val="0"/>
        </a:spcAft>
        <a:buClrTx/>
        <a:buSzTx/>
        <a:buFontTx/>
        <a:buNone/>
        <a:tabLst/>
        <a:defRPr sz="1143" b="0" i="0" u="none" strike="noStrike" cap="none" spc="0" baseline="0">
          <a:ln>
            <a:noFill/>
          </a:ln>
          <a:solidFill>
            <a:schemeClr val="tx1"/>
          </a:solidFill>
          <a:uFillTx/>
          <a:latin typeface="+mn-lt"/>
          <a:ea typeface="+mn-ea"/>
          <a:cs typeface="+mn-cs"/>
          <a:sym typeface="Avenir Next Ultra Light"/>
        </a:defRPr>
      </a:lvl7pPr>
      <a:lvl8pPr marL="0" marR="0" indent="1219047" algn="ctr" defTabSz="445049" eaLnBrk="1" latinLnBrk="0" hangingPunct="1">
        <a:lnSpc>
          <a:spcPct val="100000"/>
        </a:lnSpc>
        <a:spcBef>
          <a:spcPts val="0"/>
        </a:spcBef>
        <a:spcAft>
          <a:spcPts val="0"/>
        </a:spcAft>
        <a:buClrTx/>
        <a:buSzTx/>
        <a:buFontTx/>
        <a:buNone/>
        <a:tabLst/>
        <a:defRPr sz="1143" b="0" i="0" u="none" strike="noStrike" cap="none" spc="0" baseline="0">
          <a:ln>
            <a:noFill/>
          </a:ln>
          <a:solidFill>
            <a:schemeClr val="tx1"/>
          </a:solidFill>
          <a:uFillTx/>
          <a:latin typeface="+mn-lt"/>
          <a:ea typeface="+mn-ea"/>
          <a:cs typeface="+mn-cs"/>
          <a:sym typeface="Avenir Next Ultra Light"/>
        </a:defRPr>
      </a:lvl8pPr>
      <a:lvl9pPr marL="0" marR="0" indent="1393198" algn="ctr" defTabSz="445049" eaLnBrk="1" latinLnBrk="0" hangingPunct="1">
        <a:lnSpc>
          <a:spcPct val="100000"/>
        </a:lnSpc>
        <a:spcBef>
          <a:spcPts val="0"/>
        </a:spcBef>
        <a:spcAft>
          <a:spcPts val="0"/>
        </a:spcAft>
        <a:buClrTx/>
        <a:buSzTx/>
        <a:buFontTx/>
        <a:buNone/>
        <a:tabLst/>
        <a:defRPr sz="1143" b="0" i="0" u="none" strike="noStrike" cap="none" spc="0" baseline="0">
          <a:ln>
            <a:noFill/>
          </a:ln>
          <a:solidFill>
            <a:schemeClr val="tx1"/>
          </a:solidFill>
          <a:uFillTx/>
          <a:latin typeface="+mn-lt"/>
          <a:ea typeface="+mn-ea"/>
          <a:cs typeface="+mn-cs"/>
          <a:sym typeface="Avenir Next Ultr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2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43.xml.rels><?xml version="1.0" encoding="UTF-8" standalone="yes"?>
<Relationships xmlns="http://schemas.openxmlformats.org/package/2006/relationships"><Relationship Id="rId8" Type="http://schemas.openxmlformats.org/officeDocument/2006/relationships/image" Target="../media/image39.emf"/><Relationship Id="rId13" Type="http://schemas.openxmlformats.org/officeDocument/2006/relationships/image" Target="../media/image44.emf"/><Relationship Id="rId3" Type="http://schemas.openxmlformats.org/officeDocument/2006/relationships/image" Target="../media/image24.emf"/><Relationship Id="rId7" Type="http://schemas.openxmlformats.org/officeDocument/2006/relationships/image" Target="../media/image28.emf"/><Relationship Id="rId12" Type="http://schemas.openxmlformats.org/officeDocument/2006/relationships/image" Target="../media/image43.emf"/><Relationship Id="rId2"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27.emf"/><Relationship Id="rId11" Type="http://schemas.openxmlformats.org/officeDocument/2006/relationships/image" Target="../media/image42.emf"/><Relationship Id="rId5" Type="http://schemas.openxmlformats.org/officeDocument/2006/relationships/image" Target="../media/image26.emf"/><Relationship Id="rId10" Type="http://schemas.openxmlformats.org/officeDocument/2006/relationships/image" Target="../media/image41.emf"/><Relationship Id="rId4" Type="http://schemas.openxmlformats.org/officeDocument/2006/relationships/image" Target="../media/image25.emf"/><Relationship Id="rId9" Type="http://schemas.openxmlformats.org/officeDocument/2006/relationships/image" Target="../media/image40.emf"/></Relationships>
</file>

<file path=ppt/slides/_rels/slide44.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46.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 Id="rId5" Type="http://schemas.openxmlformats.org/officeDocument/2006/relationships/image" Target="../media/image50.emf"/><Relationship Id="rId4" Type="http://schemas.openxmlformats.org/officeDocument/2006/relationships/image" Target="../media/image49.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Shape 527"/>
          <p:cNvSpPr>
            <a:spLocks noGrp="1"/>
          </p:cNvSpPr>
          <p:nvPr>
            <p:ph type="body" idx="13"/>
          </p:nvPr>
        </p:nvSpPr>
        <p:spPr>
          <a:xfrm>
            <a:off x="-4840" y="0"/>
            <a:ext cx="9910837" cy="1010647"/>
          </a:xfrm>
          <a:prstGeom prst="rect">
            <a:avLst/>
          </a:prstGeom>
          <a:solidFill>
            <a:srgbClr val="F6332E"/>
          </a:solidFill>
        </p:spPr>
        <p:txBody>
          <a:bodyPr/>
          <a:lstStyle/>
          <a:p>
            <a:pPr marL="0" marR="0" indent="0" algn="ctr" defTabSz="445049" rtl="0" eaLnBrk="1" latinLnBrk="0" hangingPunct="1">
              <a:lnSpc>
                <a:spcPct val="100000"/>
              </a:lnSpc>
              <a:spcBef>
                <a:spcPts val="0"/>
              </a:spcBef>
              <a:spcAft>
                <a:spcPts val="0"/>
              </a:spcAft>
              <a:buClrTx/>
              <a:buSzTx/>
              <a:buFontTx/>
              <a:buNone/>
              <a:tabLst/>
              <a:defRPr sz="4200">
                <a:latin typeface="Gill Sans"/>
                <a:ea typeface="Gill Sans"/>
                <a:cs typeface="Gill Sans"/>
                <a:sym typeface="Gill Sans"/>
              </a:defRPr>
            </a:pPr>
            <a:endParaRPr dirty="0"/>
          </a:p>
        </p:txBody>
      </p:sp>
      <p:sp>
        <p:nvSpPr>
          <p:cNvPr id="12" name="TextBox 11">
            <a:extLst>
              <a:ext uri="{FF2B5EF4-FFF2-40B4-BE49-F238E27FC236}">
                <a16:creationId xmlns:a16="http://schemas.microsoft.com/office/drawing/2014/main" id="{32266C2D-C67E-4B5B-90C4-6ABA096DDE97}"/>
              </a:ext>
            </a:extLst>
          </p:cNvPr>
          <p:cNvSpPr txBox="1"/>
          <p:nvPr/>
        </p:nvSpPr>
        <p:spPr>
          <a:xfrm>
            <a:off x="-4841" y="2302366"/>
            <a:ext cx="9910836" cy="1815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4400" b="1" dirty="0">
                <a:latin typeface="Book Antiqua" panose="02040602050305030304" pitchFamily="18" charset="0"/>
              </a:rPr>
              <a:t>Understanding Web Application Workloads and Their Applications:</a:t>
            </a:r>
          </a:p>
          <a:p>
            <a:r>
              <a:rPr lang="en-CA" sz="2400" b="1" dirty="0">
                <a:latin typeface="Book Antiqua" panose="02040602050305030304" pitchFamily="18" charset="0"/>
              </a:rPr>
              <a:t>Systematic Literature Review and Characterization</a:t>
            </a:r>
            <a:endParaRPr lang="en-US" sz="2400" b="1" dirty="0">
              <a:latin typeface="Book Antiqua" panose="02040602050305030304" pitchFamily="18" charset="0"/>
            </a:endParaRPr>
          </a:p>
        </p:txBody>
      </p:sp>
      <p:pic>
        <p:nvPicPr>
          <p:cNvPr id="3" name="Picture 2">
            <a:extLst>
              <a:ext uri="{FF2B5EF4-FFF2-40B4-BE49-F238E27FC236}">
                <a16:creationId xmlns:a16="http://schemas.microsoft.com/office/drawing/2014/main" id="{07892DDC-87AA-6EEE-95FD-1E0965EBAF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9841" y="5040635"/>
            <a:ext cx="2887764" cy="1604313"/>
          </a:xfrm>
          <a:prstGeom prst="rect">
            <a:avLst/>
          </a:prstGeom>
        </p:spPr>
      </p:pic>
      <p:pic>
        <p:nvPicPr>
          <p:cNvPr id="6" name="Picture 2" descr="MOOSE Lab">
            <a:extLst>
              <a:ext uri="{FF2B5EF4-FFF2-40B4-BE49-F238E27FC236}">
                <a16:creationId xmlns:a16="http://schemas.microsoft.com/office/drawing/2014/main" id="{72066E19-CE7E-2C5B-C192-D75FC3DE71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425" y="5587999"/>
            <a:ext cx="1931845" cy="5095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B16461A-3298-C690-0E5F-E13FEC80B78E}"/>
              </a:ext>
            </a:extLst>
          </p:cNvPr>
          <p:cNvSpPr txBox="1"/>
          <p:nvPr/>
        </p:nvSpPr>
        <p:spPr>
          <a:xfrm>
            <a:off x="2029502" y="4747741"/>
            <a:ext cx="5842151"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dirty="0">
                <a:latin typeface="Book Antiqua" panose="02040602050305030304" pitchFamily="18" charset="0"/>
              </a:rPr>
              <a:t>Roozbeh Aghili, Heng Li, Foutse Khomh</a:t>
            </a:r>
          </a:p>
        </p:txBody>
      </p:sp>
    </p:spTree>
    <p:extLst>
      <p:ext uri="{BB962C8B-B14F-4D97-AF65-F5344CB8AC3E}">
        <p14:creationId xmlns:p14="http://schemas.microsoft.com/office/powerpoint/2010/main" val="1206779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4E0919A-7AF5-4204-B632-75ECA9298BAD}"/>
              </a:ext>
            </a:extLst>
          </p:cNvPr>
          <p:cNvSpPr>
            <a:spLocks noGrp="1"/>
          </p:cNvSpPr>
          <p:nvPr>
            <p:ph type="body" sz="quarter" idx="19"/>
          </p:nvPr>
        </p:nvSpPr>
        <p:spPr>
          <a:solidFill>
            <a:srgbClr val="F6332E"/>
          </a:solidFill>
        </p:spPr>
        <p:txBody>
          <a:bodyPr/>
          <a:lstStyle/>
          <a:p>
            <a:endParaRPr lang="en-US"/>
          </a:p>
        </p:txBody>
      </p:sp>
      <p:sp>
        <p:nvSpPr>
          <p:cNvPr id="4" name="TextBox 3">
            <a:extLst>
              <a:ext uri="{FF2B5EF4-FFF2-40B4-BE49-F238E27FC236}">
                <a16:creationId xmlns:a16="http://schemas.microsoft.com/office/drawing/2014/main" id="{78A8ED26-671F-F533-3314-26F0009BE325}"/>
              </a:ext>
            </a:extLst>
          </p:cNvPr>
          <p:cNvSpPr txBox="1"/>
          <p:nvPr/>
        </p:nvSpPr>
        <p:spPr>
          <a:xfrm>
            <a:off x="320863" y="645644"/>
            <a:ext cx="9264273"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600" b="1" dirty="0">
                <a:latin typeface="Book Antiqua" panose="02040602050305030304" pitchFamily="18" charset="0"/>
              </a:rPr>
              <a:t>A little of context!</a:t>
            </a:r>
          </a:p>
        </p:txBody>
      </p:sp>
      <p:pic>
        <p:nvPicPr>
          <p:cNvPr id="8" name="Picture 7" descr="A person with a mustache behind a table&#10;&#10;Description automatically generated">
            <a:extLst>
              <a:ext uri="{FF2B5EF4-FFF2-40B4-BE49-F238E27FC236}">
                <a16:creationId xmlns:a16="http://schemas.microsoft.com/office/drawing/2014/main" id="{7711FE05-CA6E-75BA-44F0-D047B881F49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20863" y="2530772"/>
            <a:ext cx="612000" cy="612000"/>
          </a:xfrm>
          <a:prstGeom prst="rect">
            <a:avLst/>
          </a:prstGeom>
        </p:spPr>
      </p:pic>
      <p:pic>
        <p:nvPicPr>
          <p:cNvPr id="11" name="Picture 10" descr="A blue paper with a green tick&#10;&#10;Description automatically generated">
            <a:extLst>
              <a:ext uri="{FF2B5EF4-FFF2-40B4-BE49-F238E27FC236}">
                <a16:creationId xmlns:a16="http://schemas.microsoft.com/office/drawing/2014/main" id="{834E1703-FC74-1642-F0B7-C5922751E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863" y="4004371"/>
            <a:ext cx="612000" cy="612000"/>
          </a:xfrm>
          <a:prstGeom prst="rect">
            <a:avLst/>
          </a:prstGeom>
        </p:spPr>
      </p:pic>
      <p:pic>
        <p:nvPicPr>
          <p:cNvPr id="13" name="Picture 12" descr="A computer screen with a stack of servers&#10;&#10;Description automatically generated">
            <a:extLst>
              <a:ext uri="{FF2B5EF4-FFF2-40B4-BE49-F238E27FC236}">
                <a16:creationId xmlns:a16="http://schemas.microsoft.com/office/drawing/2014/main" id="{8B2791D3-7444-412E-0D33-9A7C68FFD51C}"/>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20863" y="1847573"/>
            <a:ext cx="612000" cy="612000"/>
          </a:xfrm>
          <a:prstGeom prst="rect">
            <a:avLst/>
          </a:prstGeom>
        </p:spPr>
      </p:pic>
      <p:sp>
        <p:nvSpPr>
          <p:cNvPr id="14" name="TextBox 13">
            <a:extLst>
              <a:ext uri="{FF2B5EF4-FFF2-40B4-BE49-F238E27FC236}">
                <a16:creationId xmlns:a16="http://schemas.microsoft.com/office/drawing/2014/main" id="{AB47A4CD-DC55-83C2-82F4-C7A9970F9E07}"/>
              </a:ext>
            </a:extLst>
          </p:cNvPr>
          <p:cNvSpPr txBox="1"/>
          <p:nvPr/>
        </p:nvSpPr>
        <p:spPr>
          <a:xfrm>
            <a:off x="1162204" y="1914317"/>
            <a:ext cx="3790795" cy="3416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400" b="1" dirty="0">
                <a:solidFill>
                  <a:schemeClr val="tx2">
                    <a:lumMod val="20000"/>
                    <a:lumOff val="80000"/>
                  </a:schemeClr>
                </a:solidFill>
                <a:latin typeface="Book Antiqua" panose="02040602050305030304" pitchFamily="18" charset="0"/>
              </a:rPr>
              <a:t>Web application</a:t>
            </a:r>
          </a:p>
          <a:p>
            <a:pPr algn="l"/>
            <a:endParaRPr lang="en-US" sz="2400" b="1" dirty="0">
              <a:solidFill>
                <a:schemeClr val="tx2">
                  <a:lumMod val="20000"/>
                  <a:lumOff val="80000"/>
                </a:schemeClr>
              </a:solidFill>
              <a:latin typeface="Book Antiqua" panose="02040602050305030304" pitchFamily="18" charset="0"/>
            </a:endParaRPr>
          </a:p>
          <a:p>
            <a:pPr algn="l"/>
            <a:r>
              <a:rPr lang="en-US" sz="2400" b="1" dirty="0">
                <a:solidFill>
                  <a:schemeClr val="tx2">
                    <a:lumMod val="20000"/>
                    <a:lumOff val="80000"/>
                  </a:schemeClr>
                </a:solidFill>
                <a:latin typeface="Book Antiqua" panose="02040602050305030304" pitchFamily="18" charset="0"/>
              </a:rPr>
              <a:t>Workload</a:t>
            </a:r>
          </a:p>
          <a:p>
            <a:pPr algn="l"/>
            <a:endParaRPr lang="en-US" sz="2400" b="1" dirty="0">
              <a:solidFill>
                <a:schemeClr val="tx2">
                  <a:lumMod val="20000"/>
                  <a:lumOff val="80000"/>
                </a:schemeClr>
              </a:solidFill>
              <a:latin typeface="Book Antiqua" panose="02040602050305030304" pitchFamily="18" charset="0"/>
            </a:endParaRPr>
          </a:p>
          <a:p>
            <a:pPr algn="l"/>
            <a:r>
              <a:rPr lang="en-US" sz="2400" b="1" dirty="0">
                <a:solidFill>
                  <a:schemeClr val="tx2">
                    <a:lumMod val="20000"/>
                    <a:lumOff val="80000"/>
                  </a:schemeClr>
                </a:solidFill>
                <a:latin typeface="Book Antiqua" panose="02040602050305030304" pitchFamily="18" charset="0"/>
              </a:rPr>
              <a:t>Workload pattern</a:t>
            </a:r>
          </a:p>
          <a:p>
            <a:pPr algn="l"/>
            <a:endParaRPr lang="en-US" sz="2400" b="1" dirty="0">
              <a:solidFill>
                <a:schemeClr val="tx1"/>
              </a:solidFill>
              <a:latin typeface="Book Antiqua" panose="02040602050305030304" pitchFamily="18" charset="0"/>
            </a:endParaRPr>
          </a:p>
          <a:p>
            <a:pPr algn="l"/>
            <a:r>
              <a:rPr lang="en-US" sz="2400" b="1" dirty="0">
                <a:solidFill>
                  <a:schemeClr val="tx1"/>
                </a:solidFill>
                <a:latin typeface="Book Antiqua" panose="02040602050305030304" pitchFamily="18" charset="0"/>
              </a:rPr>
              <a:t>Trace</a:t>
            </a:r>
          </a:p>
          <a:p>
            <a:pPr algn="l"/>
            <a:endParaRPr lang="en-US" sz="2400" b="1" dirty="0">
              <a:solidFill>
                <a:schemeClr val="tx1"/>
              </a:solidFill>
              <a:latin typeface="Book Antiqua" panose="02040602050305030304" pitchFamily="18" charset="0"/>
            </a:endParaRPr>
          </a:p>
          <a:p>
            <a:pPr algn="l"/>
            <a:r>
              <a:rPr lang="en-US" sz="2400" b="1" dirty="0">
                <a:solidFill>
                  <a:schemeClr val="tx2">
                    <a:lumMod val="20000"/>
                    <a:lumOff val="80000"/>
                  </a:schemeClr>
                </a:solidFill>
                <a:latin typeface="Book Antiqua" panose="02040602050305030304" pitchFamily="18" charset="0"/>
              </a:rPr>
              <a:t>Time-series clustering</a:t>
            </a:r>
          </a:p>
        </p:txBody>
      </p:sp>
      <p:pic>
        <p:nvPicPr>
          <p:cNvPr id="16" name="Picture 15" descr="A colorful pattern on a black background&#10;&#10;Description automatically generated">
            <a:extLst>
              <a:ext uri="{FF2B5EF4-FFF2-40B4-BE49-F238E27FC236}">
                <a16:creationId xmlns:a16="http://schemas.microsoft.com/office/drawing/2014/main" id="{69079784-6B78-AA1E-1FB7-AC599A33E3F3}"/>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320863" y="3269884"/>
            <a:ext cx="612000" cy="612000"/>
          </a:xfrm>
          <a:prstGeom prst="rect">
            <a:avLst/>
          </a:prstGeom>
        </p:spPr>
      </p:pic>
      <p:pic>
        <p:nvPicPr>
          <p:cNvPr id="20" name="Picture 19" descr="A colorful buttons with letters and numbers on a black background&#10;&#10;Description automatically generated">
            <a:extLst>
              <a:ext uri="{FF2B5EF4-FFF2-40B4-BE49-F238E27FC236}">
                <a16:creationId xmlns:a16="http://schemas.microsoft.com/office/drawing/2014/main" id="{D216D37B-EE53-7F16-ECFC-9CD760762D98}"/>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320863" y="4738857"/>
            <a:ext cx="612000" cy="612000"/>
          </a:xfrm>
          <a:prstGeom prst="rect">
            <a:avLst/>
          </a:prstGeom>
        </p:spPr>
      </p:pic>
      <p:sp>
        <p:nvSpPr>
          <p:cNvPr id="2" name="TextBox 1">
            <a:extLst>
              <a:ext uri="{FF2B5EF4-FFF2-40B4-BE49-F238E27FC236}">
                <a16:creationId xmlns:a16="http://schemas.microsoft.com/office/drawing/2014/main" id="{962E7A3B-EC92-CEB8-F65E-21983CB91ED8}"/>
              </a:ext>
            </a:extLst>
          </p:cNvPr>
          <p:cNvSpPr txBox="1"/>
          <p:nvPr/>
        </p:nvSpPr>
        <p:spPr>
          <a:xfrm>
            <a:off x="4451231" y="1914317"/>
            <a:ext cx="5133906" cy="1077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600" dirty="0">
                <a:latin typeface="Book Antiqua" panose="02040602050305030304" pitchFamily="18" charset="0"/>
              </a:rPr>
              <a:t>A trace is a systematic and detailed record of events, actions, or data in a specific system used for various purposes, such as debugging and system optimization [4,5].</a:t>
            </a:r>
          </a:p>
        </p:txBody>
      </p:sp>
      <p:sp>
        <p:nvSpPr>
          <p:cNvPr id="6" name="Slide Number Placeholder 5">
            <a:extLst>
              <a:ext uri="{FF2B5EF4-FFF2-40B4-BE49-F238E27FC236}">
                <a16:creationId xmlns:a16="http://schemas.microsoft.com/office/drawing/2014/main" id="{49FAB387-15D9-D0CB-1FA9-A69CFC016E26}"/>
              </a:ext>
            </a:extLst>
          </p:cNvPr>
          <p:cNvSpPr>
            <a:spLocks noGrp="1"/>
          </p:cNvSpPr>
          <p:nvPr>
            <p:ph type="sldNum" sz="quarter" idx="2"/>
          </p:nvPr>
        </p:nvSpPr>
        <p:spPr/>
        <p:txBody>
          <a:bodyPr/>
          <a:lstStyle/>
          <a:p>
            <a:fld id="{86CB4B4D-7CA3-9044-876B-883B54F8677D}" type="slidenum">
              <a:rPr lang="en-CA" smtClean="0"/>
              <a:t>10</a:t>
            </a:fld>
            <a:endParaRPr lang="en-CA" dirty="0"/>
          </a:p>
        </p:txBody>
      </p:sp>
    </p:spTree>
    <p:extLst>
      <p:ext uri="{BB962C8B-B14F-4D97-AF65-F5344CB8AC3E}">
        <p14:creationId xmlns:p14="http://schemas.microsoft.com/office/powerpoint/2010/main" val="3972186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4E0919A-7AF5-4204-B632-75ECA9298BAD}"/>
              </a:ext>
            </a:extLst>
          </p:cNvPr>
          <p:cNvSpPr>
            <a:spLocks noGrp="1"/>
          </p:cNvSpPr>
          <p:nvPr>
            <p:ph type="body" sz="quarter" idx="19"/>
          </p:nvPr>
        </p:nvSpPr>
        <p:spPr>
          <a:solidFill>
            <a:srgbClr val="F6332E"/>
          </a:solidFill>
        </p:spPr>
        <p:txBody>
          <a:bodyPr/>
          <a:lstStyle/>
          <a:p>
            <a:endParaRPr lang="en-US"/>
          </a:p>
        </p:txBody>
      </p:sp>
      <p:sp>
        <p:nvSpPr>
          <p:cNvPr id="4" name="TextBox 3">
            <a:extLst>
              <a:ext uri="{FF2B5EF4-FFF2-40B4-BE49-F238E27FC236}">
                <a16:creationId xmlns:a16="http://schemas.microsoft.com/office/drawing/2014/main" id="{78A8ED26-671F-F533-3314-26F0009BE325}"/>
              </a:ext>
            </a:extLst>
          </p:cNvPr>
          <p:cNvSpPr txBox="1"/>
          <p:nvPr/>
        </p:nvSpPr>
        <p:spPr>
          <a:xfrm>
            <a:off x="320863" y="645644"/>
            <a:ext cx="9264273"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600" b="1" dirty="0">
                <a:latin typeface="Book Antiqua" panose="02040602050305030304" pitchFamily="18" charset="0"/>
              </a:rPr>
              <a:t>A little of context!</a:t>
            </a:r>
          </a:p>
        </p:txBody>
      </p:sp>
      <p:pic>
        <p:nvPicPr>
          <p:cNvPr id="8" name="Picture 7" descr="A person with a mustache behind a table&#10;&#10;Description automatically generated">
            <a:extLst>
              <a:ext uri="{FF2B5EF4-FFF2-40B4-BE49-F238E27FC236}">
                <a16:creationId xmlns:a16="http://schemas.microsoft.com/office/drawing/2014/main" id="{7711FE05-CA6E-75BA-44F0-D047B881F49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20863" y="2530772"/>
            <a:ext cx="612000" cy="612000"/>
          </a:xfrm>
          <a:prstGeom prst="rect">
            <a:avLst/>
          </a:prstGeom>
        </p:spPr>
      </p:pic>
      <p:pic>
        <p:nvPicPr>
          <p:cNvPr id="11" name="Picture 10" descr="A blue paper with a green tick&#10;&#10;Description automatically generated">
            <a:extLst>
              <a:ext uri="{FF2B5EF4-FFF2-40B4-BE49-F238E27FC236}">
                <a16:creationId xmlns:a16="http://schemas.microsoft.com/office/drawing/2014/main" id="{834E1703-FC74-1642-F0B7-C5922751E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863" y="4004371"/>
            <a:ext cx="612000" cy="612000"/>
          </a:xfrm>
          <a:prstGeom prst="rect">
            <a:avLst/>
          </a:prstGeom>
        </p:spPr>
      </p:pic>
      <p:pic>
        <p:nvPicPr>
          <p:cNvPr id="13" name="Picture 12" descr="A computer screen with a stack of servers&#10;&#10;Description automatically generated">
            <a:extLst>
              <a:ext uri="{FF2B5EF4-FFF2-40B4-BE49-F238E27FC236}">
                <a16:creationId xmlns:a16="http://schemas.microsoft.com/office/drawing/2014/main" id="{8B2791D3-7444-412E-0D33-9A7C68FFD51C}"/>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20863" y="1847573"/>
            <a:ext cx="612000" cy="612000"/>
          </a:xfrm>
          <a:prstGeom prst="rect">
            <a:avLst/>
          </a:prstGeom>
        </p:spPr>
      </p:pic>
      <p:sp>
        <p:nvSpPr>
          <p:cNvPr id="14" name="TextBox 13">
            <a:extLst>
              <a:ext uri="{FF2B5EF4-FFF2-40B4-BE49-F238E27FC236}">
                <a16:creationId xmlns:a16="http://schemas.microsoft.com/office/drawing/2014/main" id="{AB47A4CD-DC55-83C2-82F4-C7A9970F9E07}"/>
              </a:ext>
            </a:extLst>
          </p:cNvPr>
          <p:cNvSpPr txBox="1"/>
          <p:nvPr/>
        </p:nvSpPr>
        <p:spPr>
          <a:xfrm>
            <a:off x="1162204" y="1914317"/>
            <a:ext cx="3790795" cy="3416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400" b="1" dirty="0">
                <a:solidFill>
                  <a:schemeClr val="tx2">
                    <a:lumMod val="20000"/>
                    <a:lumOff val="80000"/>
                  </a:schemeClr>
                </a:solidFill>
                <a:latin typeface="Book Antiqua" panose="02040602050305030304" pitchFamily="18" charset="0"/>
              </a:rPr>
              <a:t>Web application</a:t>
            </a:r>
          </a:p>
          <a:p>
            <a:pPr algn="l"/>
            <a:endParaRPr lang="en-US" sz="2400" b="1" dirty="0">
              <a:solidFill>
                <a:schemeClr val="tx2">
                  <a:lumMod val="20000"/>
                  <a:lumOff val="80000"/>
                </a:schemeClr>
              </a:solidFill>
              <a:latin typeface="Book Antiqua" panose="02040602050305030304" pitchFamily="18" charset="0"/>
            </a:endParaRPr>
          </a:p>
          <a:p>
            <a:pPr algn="l"/>
            <a:r>
              <a:rPr lang="en-US" sz="2400" b="1" dirty="0">
                <a:solidFill>
                  <a:schemeClr val="tx2">
                    <a:lumMod val="20000"/>
                    <a:lumOff val="80000"/>
                  </a:schemeClr>
                </a:solidFill>
                <a:latin typeface="Book Antiqua" panose="02040602050305030304" pitchFamily="18" charset="0"/>
              </a:rPr>
              <a:t>Workload</a:t>
            </a:r>
          </a:p>
          <a:p>
            <a:pPr algn="l"/>
            <a:endParaRPr lang="en-US" sz="2400" b="1" dirty="0">
              <a:solidFill>
                <a:schemeClr val="tx2">
                  <a:lumMod val="20000"/>
                  <a:lumOff val="80000"/>
                </a:schemeClr>
              </a:solidFill>
              <a:latin typeface="Book Antiqua" panose="02040602050305030304" pitchFamily="18" charset="0"/>
            </a:endParaRPr>
          </a:p>
          <a:p>
            <a:pPr algn="l"/>
            <a:r>
              <a:rPr lang="en-US" sz="2400" b="1" dirty="0">
                <a:solidFill>
                  <a:schemeClr val="tx2">
                    <a:lumMod val="20000"/>
                    <a:lumOff val="80000"/>
                  </a:schemeClr>
                </a:solidFill>
                <a:latin typeface="Book Antiqua" panose="02040602050305030304" pitchFamily="18" charset="0"/>
              </a:rPr>
              <a:t>Workload pattern</a:t>
            </a:r>
          </a:p>
          <a:p>
            <a:pPr algn="l"/>
            <a:endParaRPr lang="en-US" sz="2400" b="1" dirty="0">
              <a:solidFill>
                <a:schemeClr val="tx1"/>
              </a:solidFill>
              <a:latin typeface="Book Antiqua" panose="02040602050305030304" pitchFamily="18" charset="0"/>
            </a:endParaRPr>
          </a:p>
          <a:p>
            <a:pPr algn="l"/>
            <a:r>
              <a:rPr lang="en-US" sz="2400" b="1" dirty="0">
                <a:solidFill>
                  <a:schemeClr val="tx1"/>
                </a:solidFill>
                <a:latin typeface="Book Antiqua" panose="02040602050305030304" pitchFamily="18" charset="0"/>
              </a:rPr>
              <a:t>Trace</a:t>
            </a:r>
          </a:p>
          <a:p>
            <a:pPr algn="l"/>
            <a:endParaRPr lang="en-US" sz="2400" b="1" dirty="0">
              <a:solidFill>
                <a:schemeClr val="tx1"/>
              </a:solidFill>
              <a:latin typeface="Book Antiqua" panose="02040602050305030304" pitchFamily="18" charset="0"/>
            </a:endParaRPr>
          </a:p>
          <a:p>
            <a:pPr algn="l"/>
            <a:r>
              <a:rPr lang="en-US" sz="2400" b="1" dirty="0">
                <a:solidFill>
                  <a:schemeClr val="tx2">
                    <a:lumMod val="20000"/>
                    <a:lumOff val="80000"/>
                  </a:schemeClr>
                </a:solidFill>
                <a:latin typeface="Book Antiqua" panose="02040602050305030304" pitchFamily="18" charset="0"/>
              </a:rPr>
              <a:t>Time-series clustering</a:t>
            </a:r>
          </a:p>
        </p:txBody>
      </p:sp>
      <p:pic>
        <p:nvPicPr>
          <p:cNvPr id="16" name="Picture 15" descr="A colorful pattern on a black background&#10;&#10;Description automatically generated">
            <a:extLst>
              <a:ext uri="{FF2B5EF4-FFF2-40B4-BE49-F238E27FC236}">
                <a16:creationId xmlns:a16="http://schemas.microsoft.com/office/drawing/2014/main" id="{69079784-6B78-AA1E-1FB7-AC599A33E3F3}"/>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320863" y="3269884"/>
            <a:ext cx="612000" cy="612000"/>
          </a:xfrm>
          <a:prstGeom prst="rect">
            <a:avLst/>
          </a:prstGeom>
        </p:spPr>
      </p:pic>
      <p:pic>
        <p:nvPicPr>
          <p:cNvPr id="20" name="Picture 19" descr="A colorful buttons with letters and numbers on a black background&#10;&#10;Description automatically generated">
            <a:extLst>
              <a:ext uri="{FF2B5EF4-FFF2-40B4-BE49-F238E27FC236}">
                <a16:creationId xmlns:a16="http://schemas.microsoft.com/office/drawing/2014/main" id="{D216D37B-EE53-7F16-ECFC-9CD760762D98}"/>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320863" y="4738857"/>
            <a:ext cx="612000" cy="612000"/>
          </a:xfrm>
          <a:prstGeom prst="rect">
            <a:avLst/>
          </a:prstGeom>
        </p:spPr>
      </p:pic>
      <p:sp>
        <p:nvSpPr>
          <p:cNvPr id="2" name="TextBox 1">
            <a:extLst>
              <a:ext uri="{FF2B5EF4-FFF2-40B4-BE49-F238E27FC236}">
                <a16:creationId xmlns:a16="http://schemas.microsoft.com/office/drawing/2014/main" id="{962E7A3B-EC92-CEB8-F65E-21983CB91ED8}"/>
              </a:ext>
            </a:extLst>
          </p:cNvPr>
          <p:cNvSpPr txBox="1"/>
          <p:nvPr/>
        </p:nvSpPr>
        <p:spPr>
          <a:xfrm>
            <a:off x="4451231" y="1914317"/>
            <a:ext cx="5133906" cy="1077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600" dirty="0">
                <a:latin typeface="Book Antiqua" panose="02040602050305030304" pitchFamily="18" charset="0"/>
              </a:rPr>
              <a:t>A trace is a systematic and detailed record of events, actions, or data in a specific system used for various purposes, such as debugging and system optimization [4,5].</a:t>
            </a:r>
          </a:p>
        </p:txBody>
      </p:sp>
      <p:pic>
        <p:nvPicPr>
          <p:cNvPr id="8194" name="Picture 2">
            <a:extLst>
              <a:ext uri="{FF2B5EF4-FFF2-40B4-BE49-F238E27FC236}">
                <a16:creationId xmlns:a16="http://schemas.microsoft.com/office/drawing/2014/main" id="{DF3797A9-E82E-82A2-3AAA-E09D2E6772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6195" y="355126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News and Media Resources - Alibaba Group">
            <a:extLst>
              <a:ext uri="{FF2B5EF4-FFF2-40B4-BE49-F238E27FC236}">
                <a16:creationId xmlns:a16="http://schemas.microsoft.com/office/drawing/2014/main" id="{52B6BF72-E867-4E1C-5FF2-47D9190CA6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59392" y="3613877"/>
            <a:ext cx="2382690" cy="90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E670AF6-7EE4-F397-CB79-740A37B050D0}"/>
              </a:ext>
            </a:extLst>
          </p:cNvPr>
          <p:cNvSpPr>
            <a:spLocks noGrp="1"/>
          </p:cNvSpPr>
          <p:nvPr>
            <p:ph type="sldNum" sz="quarter" idx="2"/>
          </p:nvPr>
        </p:nvSpPr>
        <p:spPr/>
        <p:txBody>
          <a:bodyPr/>
          <a:lstStyle/>
          <a:p>
            <a:fld id="{86CB4B4D-7CA3-9044-876B-883B54F8677D}" type="slidenum">
              <a:rPr lang="en-CA" smtClean="0"/>
              <a:t>11</a:t>
            </a:fld>
            <a:endParaRPr lang="en-CA" dirty="0"/>
          </a:p>
        </p:txBody>
      </p:sp>
    </p:spTree>
    <p:extLst>
      <p:ext uri="{BB962C8B-B14F-4D97-AF65-F5344CB8AC3E}">
        <p14:creationId xmlns:p14="http://schemas.microsoft.com/office/powerpoint/2010/main" val="2238796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4E0919A-7AF5-4204-B632-75ECA9298BAD}"/>
              </a:ext>
            </a:extLst>
          </p:cNvPr>
          <p:cNvSpPr>
            <a:spLocks noGrp="1"/>
          </p:cNvSpPr>
          <p:nvPr>
            <p:ph type="body" sz="quarter" idx="19"/>
          </p:nvPr>
        </p:nvSpPr>
        <p:spPr>
          <a:solidFill>
            <a:srgbClr val="F6332E"/>
          </a:solidFill>
        </p:spPr>
        <p:txBody>
          <a:bodyPr/>
          <a:lstStyle/>
          <a:p>
            <a:endParaRPr lang="en-US"/>
          </a:p>
        </p:txBody>
      </p:sp>
      <p:sp>
        <p:nvSpPr>
          <p:cNvPr id="4" name="TextBox 3">
            <a:extLst>
              <a:ext uri="{FF2B5EF4-FFF2-40B4-BE49-F238E27FC236}">
                <a16:creationId xmlns:a16="http://schemas.microsoft.com/office/drawing/2014/main" id="{78A8ED26-671F-F533-3314-26F0009BE325}"/>
              </a:ext>
            </a:extLst>
          </p:cNvPr>
          <p:cNvSpPr txBox="1"/>
          <p:nvPr/>
        </p:nvSpPr>
        <p:spPr>
          <a:xfrm>
            <a:off x="320863" y="645644"/>
            <a:ext cx="9264273"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600" b="1" dirty="0">
                <a:latin typeface="Book Antiqua" panose="02040602050305030304" pitchFamily="18" charset="0"/>
              </a:rPr>
              <a:t>A little of context!</a:t>
            </a:r>
          </a:p>
        </p:txBody>
      </p:sp>
      <p:pic>
        <p:nvPicPr>
          <p:cNvPr id="8" name="Picture 7" descr="A person with a mustache behind a table&#10;&#10;Description automatically generated">
            <a:extLst>
              <a:ext uri="{FF2B5EF4-FFF2-40B4-BE49-F238E27FC236}">
                <a16:creationId xmlns:a16="http://schemas.microsoft.com/office/drawing/2014/main" id="{7711FE05-CA6E-75BA-44F0-D047B881F49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20863" y="2530772"/>
            <a:ext cx="612000" cy="612000"/>
          </a:xfrm>
          <a:prstGeom prst="rect">
            <a:avLst/>
          </a:prstGeom>
        </p:spPr>
      </p:pic>
      <p:pic>
        <p:nvPicPr>
          <p:cNvPr id="11" name="Picture 10" descr="A blue paper with a green tick&#10;&#10;Description automatically generated">
            <a:extLst>
              <a:ext uri="{FF2B5EF4-FFF2-40B4-BE49-F238E27FC236}">
                <a16:creationId xmlns:a16="http://schemas.microsoft.com/office/drawing/2014/main" id="{834E1703-FC74-1642-F0B7-C5922751EFB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320863" y="4004371"/>
            <a:ext cx="612000" cy="612000"/>
          </a:xfrm>
          <a:prstGeom prst="rect">
            <a:avLst/>
          </a:prstGeom>
        </p:spPr>
      </p:pic>
      <p:pic>
        <p:nvPicPr>
          <p:cNvPr id="13" name="Picture 12" descr="A computer screen with a stack of servers&#10;&#10;Description automatically generated">
            <a:extLst>
              <a:ext uri="{FF2B5EF4-FFF2-40B4-BE49-F238E27FC236}">
                <a16:creationId xmlns:a16="http://schemas.microsoft.com/office/drawing/2014/main" id="{8B2791D3-7444-412E-0D33-9A7C68FFD51C}"/>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20863" y="1847573"/>
            <a:ext cx="612000" cy="612000"/>
          </a:xfrm>
          <a:prstGeom prst="rect">
            <a:avLst/>
          </a:prstGeom>
        </p:spPr>
      </p:pic>
      <p:sp>
        <p:nvSpPr>
          <p:cNvPr id="14" name="TextBox 13">
            <a:extLst>
              <a:ext uri="{FF2B5EF4-FFF2-40B4-BE49-F238E27FC236}">
                <a16:creationId xmlns:a16="http://schemas.microsoft.com/office/drawing/2014/main" id="{AB47A4CD-DC55-83C2-82F4-C7A9970F9E07}"/>
              </a:ext>
            </a:extLst>
          </p:cNvPr>
          <p:cNvSpPr txBox="1"/>
          <p:nvPr/>
        </p:nvSpPr>
        <p:spPr>
          <a:xfrm>
            <a:off x="1162204" y="1914317"/>
            <a:ext cx="3790795" cy="3416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400" b="1" dirty="0">
                <a:solidFill>
                  <a:schemeClr val="tx2">
                    <a:lumMod val="20000"/>
                    <a:lumOff val="80000"/>
                  </a:schemeClr>
                </a:solidFill>
                <a:latin typeface="Book Antiqua" panose="02040602050305030304" pitchFamily="18" charset="0"/>
              </a:rPr>
              <a:t>Web application</a:t>
            </a:r>
          </a:p>
          <a:p>
            <a:pPr algn="l"/>
            <a:endParaRPr lang="en-US" sz="2400" b="1" dirty="0">
              <a:solidFill>
                <a:schemeClr val="tx2">
                  <a:lumMod val="20000"/>
                  <a:lumOff val="80000"/>
                </a:schemeClr>
              </a:solidFill>
              <a:latin typeface="Book Antiqua" panose="02040602050305030304" pitchFamily="18" charset="0"/>
            </a:endParaRPr>
          </a:p>
          <a:p>
            <a:pPr algn="l"/>
            <a:r>
              <a:rPr lang="en-US" sz="2400" b="1" dirty="0">
                <a:solidFill>
                  <a:schemeClr val="tx2">
                    <a:lumMod val="20000"/>
                    <a:lumOff val="80000"/>
                  </a:schemeClr>
                </a:solidFill>
                <a:latin typeface="Book Antiqua" panose="02040602050305030304" pitchFamily="18" charset="0"/>
              </a:rPr>
              <a:t>Workload</a:t>
            </a:r>
          </a:p>
          <a:p>
            <a:pPr algn="l"/>
            <a:endParaRPr lang="en-US" sz="2400" b="1" dirty="0">
              <a:solidFill>
                <a:schemeClr val="tx2">
                  <a:lumMod val="20000"/>
                  <a:lumOff val="80000"/>
                </a:schemeClr>
              </a:solidFill>
              <a:latin typeface="Book Antiqua" panose="02040602050305030304" pitchFamily="18" charset="0"/>
            </a:endParaRPr>
          </a:p>
          <a:p>
            <a:pPr algn="l"/>
            <a:r>
              <a:rPr lang="en-US" sz="2400" b="1" dirty="0">
                <a:solidFill>
                  <a:schemeClr val="tx2">
                    <a:lumMod val="20000"/>
                    <a:lumOff val="80000"/>
                  </a:schemeClr>
                </a:solidFill>
                <a:latin typeface="Book Antiqua" panose="02040602050305030304" pitchFamily="18" charset="0"/>
              </a:rPr>
              <a:t>Workload pattern</a:t>
            </a:r>
          </a:p>
          <a:p>
            <a:pPr algn="l"/>
            <a:endParaRPr lang="en-US" sz="2400" b="1" dirty="0">
              <a:solidFill>
                <a:schemeClr val="tx2">
                  <a:lumMod val="20000"/>
                  <a:lumOff val="80000"/>
                </a:schemeClr>
              </a:solidFill>
              <a:latin typeface="Book Antiqua" panose="02040602050305030304" pitchFamily="18" charset="0"/>
            </a:endParaRPr>
          </a:p>
          <a:p>
            <a:pPr algn="l"/>
            <a:r>
              <a:rPr lang="en-US" sz="2400" b="1" dirty="0">
                <a:solidFill>
                  <a:schemeClr val="tx2">
                    <a:lumMod val="20000"/>
                    <a:lumOff val="80000"/>
                  </a:schemeClr>
                </a:solidFill>
                <a:latin typeface="Book Antiqua" panose="02040602050305030304" pitchFamily="18" charset="0"/>
              </a:rPr>
              <a:t>Trace</a:t>
            </a:r>
          </a:p>
          <a:p>
            <a:pPr algn="l"/>
            <a:endParaRPr lang="en-US" sz="2400" b="1" dirty="0">
              <a:solidFill>
                <a:schemeClr val="tx1"/>
              </a:solidFill>
              <a:latin typeface="Book Antiqua" panose="02040602050305030304" pitchFamily="18" charset="0"/>
            </a:endParaRPr>
          </a:p>
          <a:p>
            <a:pPr algn="l"/>
            <a:r>
              <a:rPr lang="en-US" sz="2400" b="1" dirty="0">
                <a:solidFill>
                  <a:schemeClr val="tx1"/>
                </a:solidFill>
                <a:latin typeface="Book Antiqua" panose="02040602050305030304" pitchFamily="18" charset="0"/>
              </a:rPr>
              <a:t>Time-series clustering</a:t>
            </a:r>
          </a:p>
        </p:txBody>
      </p:sp>
      <p:pic>
        <p:nvPicPr>
          <p:cNvPr id="16" name="Picture 15" descr="A colorful pattern on a black background&#10;&#10;Description automatically generated">
            <a:extLst>
              <a:ext uri="{FF2B5EF4-FFF2-40B4-BE49-F238E27FC236}">
                <a16:creationId xmlns:a16="http://schemas.microsoft.com/office/drawing/2014/main" id="{69079784-6B78-AA1E-1FB7-AC599A33E3F3}"/>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320863" y="3269884"/>
            <a:ext cx="612000" cy="612000"/>
          </a:xfrm>
          <a:prstGeom prst="rect">
            <a:avLst/>
          </a:prstGeom>
        </p:spPr>
      </p:pic>
      <p:pic>
        <p:nvPicPr>
          <p:cNvPr id="20" name="Picture 19" descr="A colorful buttons with letters and numbers on a black background&#10;&#10;Description automatically generated">
            <a:extLst>
              <a:ext uri="{FF2B5EF4-FFF2-40B4-BE49-F238E27FC236}">
                <a16:creationId xmlns:a16="http://schemas.microsoft.com/office/drawing/2014/main" id="{D216D37B-EE53-7F16-ECFC-9CD760762D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863" y="4738857"/>
            <a:ext cx="612000" cy="612000"/>
          </a:xfrm>
          <a:prstGeom prst="rect">
            <a:avLst/>
          </a:prstGeom>
        </p:spPr>
      </p:pic>
      <p:sp>
        <p:nvSpPr>
          <p:cNvPr id="2" name="TextBox 1">
            <a:extLst>
              <a:ext uri="{FF2B5EF4-FFF2-40B4-BE49-F238E27FC236}">
                <a16:creationId xmlns:a16="http://schemas.microsoft.com/office/drawing/2014/main" id="{35962B44-624B-9871-FE9E-75D58A97AD33}"/>
              </a:ext>
            </a:extLst>
          </p:cNvPr>
          <p:cNvSpPr txBox="1"/>
          <p:nvPr/>
        </p:nvSpPr>
        <p:spPr>
          <a:xfrm>
            <a:off x="4451231" y="1914317"/>
            <a:ext cx="5133906"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600" dirty="0">
                <a:latin typeface="Book Antiqua" panose="02040602050305030304" pitchFamily="18" charset="0"/>
              </a:rPr>
              <a:t>Time-series clustering groups time-series data based on similarities and patterns [6]. Time-series is naturally high-dimensional and large in data size [7].</a:t>
            </a:r>
          </a:p>
        </p:txBody>
      </p:sp>
      <p:sp>
        <p:nvSpPr>
          <p:cNvPr id="6" name="Slide Number Placeholder 5">
            <a:extLst>
              <a:ext uri="{FF2B5EF4-FFF2-40B4-BE49-F238E27FC236}">
                <a16:creationId xmlns:a16="http://schemas.microsoft.com/office/drawing/2014/main" id="{0679ECF5-E49B-7471-398F-82EB8667474E}"/>
              </a:ext>
            </a:extLst>
          </p:cNvPr>
          <p:cNvSpPr>
            <a:spLocks noGrp="1"/>
          </p:cNvSpPr>
          <p:nvPr>
            <p:ph type="sldNum" sz="quarter" idx="2"/>
          </p:nvPr>
        </p:nvSpPr>
        <p:spPr/>
        <p:txBody>
          <a:bodyPr/>
          <a:lstStyle/>
          <a:p>
            <a:fld id="{86CB4B4D-7CA3-9044-876B-883B54F8677D}" type="slidenum">
              <a:rPr lang="en-CA" smtClean="0"/>
              <a:t>12</a:t>
            </a:fld>
            <a:endParaRPr lang="en-CA" dirty="0"/>
          </a:p>
        </p:txBody>
      </p:sp>
    </p:spTree>
    <p:extLst>
      <p:ext uri="{BB962C8B-B14F-4D97-AF65-F5344CB8AC3E}">
        <p14:creationId xmlns:p14="http://schemas.microsoft.com/office/powerpoint/2010/main" val="1649939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4E0919A-7AF5-4204-B632-75ECA9298BAD}"/>
              </a:ext>
            </a:extLst>
          </p:cNvPr>
          <p:cNvSpPr>
            <a:spLocks noGrp="1"/>
          </p:cNvSpPr>
          <p:nvPr>
            <p:ph type="body" sz="quarter" idx="19"/>
          </p:nvPr>
        </p:nvSpPr>
        <p:spPr>
          <a:solidFill>
            <a:srgbClr val="F6332E"/>
          </a:solidFill>
        </p:spPr>
        <p:txBody>
          <a:bodyPr/>
          <a:lstStyle/>
          <a:p>
            <a:endParaRPr lang="en-US"/>
          </a:p>
        </p:txBody>
      </p:sp>
      <p:sp>
        <p:nvSpPr>
          <p:cNvPr id="4" name="TextBox 3">
            <a:extLst>
              <a:ext uri="{FF2B5EF4-FFF2-40B4-BE49-F238E27FC236}">
                <a16:creationId xmlns:a16="http://schemas.microsoft.com/office/drawing/2014/main" id="{78A8ED26-671F-F533-3314-26F0009BE325}"/>
              </a:ext>
            </a:extLst>
          </p:cNvPr>
          <p:cNvSpPr txBox="1"/>
          <p:nvPr/>
        </p:nvSpPr>
        <p:spPr>
          <a:xfrm>
            <a:off x="320863" y="645644"/>
            <a:ext cx="9264273"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600" b="1" dirty="0">
                <a:latin typeface="Book Antiqua" panose="02040602050305030304" pitchFamily="18" charset="0"/>
              </a:rPr>
              <a:t>A little of context!</a:t>
            </a:r>
          </a:p>
        </p:txBody>
      </p:sp>
      <p:pic>
        <p:nvPicPr>
          <p:cNvPr id="8" name="Picture 7" descr="A person with a mustache behind a table&#10;&#10;Description automatically generated">
            <a:extLst>
              <a:ext uri="{FF2B5EF4-FFF2-40B4-BE49-F238E27FC236}">
                <a16:creationId xmlns:a16="http://schemas.microsoft.com/office/drawing/2014/main" id="{7711FE05-CA6E-75BA-44F0-D047B881F49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320863" y="2530772"/>
            <a:ext cx="612000" cy="612000"/>
          </a:xfrm>
          <a:prstGeom prst="rect">
            <a:avLst/>
          </a:prstGeom>
        </p:spPr>
      </p:pic>
      <p:pic>
        <p:nvPicPr>
          <p:cNvPr id="11" name="Picture 10" descr="A blue paper with a green tick&#10;&#10;Description automatically generated">
            <a:extLst>
              <a:ext uri="{FF2B5EF4-FFF2-40B4-BE49-F238E27FC236}">
                <a16:creationId xmlns:a16="http://schemas.microsoft.com/office/drawing/2014/main" id="{834E1703-FC74-1642-F0B7-C5922751EFB9}"/>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20863" y="4004371"/>
            <a:ext cx="612000" cy="612000"/>
          </a:xfrm>
          <a:prstGeom prst="rect">
            <a:avLst/>
          </a:prstGeom>
        </p:spPr>
      </p:pic>
      <p:pic>
        <p:nvPicPr>
          <p:cNvPr id="13" name="Picture 12" descr="A computer screen with a stack of servers&#10;&#10;Description automatically generated">
            <a:extLst>
              <a:ext uri="{FF2B5EF4-FFF2-40B4-BE49-F238E27FC236}">
                <a16:creationId xmlns:a16="http://schemas.microsoft.com/office/drawing/2014/main" id="{8B2791D3-7444-412E-0D33-9A7C68FFD51C}"/>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320863" y="1847573"/>
            <a:ext cx="612000" cy="612000"/>
          </a:xfrm>
          <a:prstGeom prst="rect">
            <a:avLst/>
          </a:prstGeom>
        </p:spPr>
      </p:pic>
      <p:sp>
        <p:nvSpPr>
          <p:cNvPr id="14" name="TextBox 13">
            <a:extLst>
              <a:ext uri="{FF2B5EF4-FFF2-40B4-BE49-F238E27FC236}">
                <a16:creationId xmlns:a16="http://schemas.microsoft.com/office/drawing/2014/main" id="{AB47A4CD-DC55-83C2-82F4-C7A9970F9E07}"/>
              </a:ext>
            </a:extLst>
          </p:cNvPr>
          <p:cNvSpPr txBox="1"/>
          <p:nvPr/>
        </p:nvSpPr>
        <p:spPr>
          <a:xfrm>
            <a:off x="1162204" y="1914317"/>
            <a:ext cx="3790795" cy="3416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400" b="1" dirty="0">
                <a:solidFill>
                  <a:schemeClr val="tx2">
                    <a:lumMod val="20000"/>
                    <a:lumOff val="80000"/>
                  </a:schemeClr>
                </a:solidFill>
                <a:latin typeface="Book Antiqua" panose="02040602050305030304" pitchFamily="18" charset="0"/>
              </a:rPr>
              <a:t>Web application</a:t>
            </a:r>
          </a:p>
          <a:p>
            <a:pPr algn="l"/>
            <a:endParaRPr lang="en-US" sz="2400" b="1" dirty="0">
              <a:solidFill>
                <a:schemeClr val="tx2">
                  <a:lumMod val="20000"/>
                  <a:lumOff val="80000"/>
                </a:schemeClr>
              </a:solidFill>
              <a:latin typeface="Book Antiqua" panose="02040602050305030304" pitchFamily="18" charset="0"/>
            </a:endParaRPr>
          </a:p>
          <a:p>
            <a:pPr algn="l"/>
            <a:r>
              <a:rPr lang="en-US" sz="2400" b="1" dirty="0">
                <a:solidFill>
                  <a:schemeClr val="tx2">
                    <a:lumMod val="20000"/>
                    <a:lumOff val="80000"/>
                  </a:schemeClr>
                </a:solidFill>
                <a:latin typeface="Book Antiqua" panose="02040602050305030304" pitchFamily="18" charset="0"/>
              </a:rPr>
              <a:t>Workload</a:t>
            </a:r>
          </a:p>
          <a:p>
            <a:pPr algn="l"/>
            <a:endParaRPr lang="en-US" sz="2400" b="1" dirty="0">
              <a:solidFill>
                <a:schemeClr val="tx2">
                  <a:lumMod val="20000"/>
                  <a:lumOff val="80000"/>
                </a:schemeClr>
              </a:solidFill>
              <a:latin typeface="Book Antiqua" panose="02040602050305030304" pitchFamily="18" charset="0"/>
            </a:endParaRPr>
          </a:p>
          <a:p>
            <a:pPr algn="l"/>
            <a:r>
              <a:rPr lang="en-US" sz="2400" b="1" dirty="0">
                <a:solidFill>
                  <a:schemeClr val="tx2">
                    <a:lumMod val="20000"/>
                    <a:lumOff val="80000"/>
                  </a:schemeClr>
                </a:solidFill>
                <a:latin typeface="Book Antiqua" panose="02040602050305030304" pitchFamily="18" charset="0"/>
              </a:rPr>
              <a:t>Workload pattern</a:t>
            </a:r>
          </a:p>
          <a:p>
            <a:pPr algn="l"/>
            <a:endParaRPr lang="en-US" sz="2400" b="1" dirty="0">
              <a:solidFill>
                <a:schemeClr val="tx2">
                  <a:lumMod val="20000"/>
                  <a:lumOff val="80000"/>
                </a:schemeClr>
              </a:solidFill>
              <a:latin typeface="Book Antiqua" panose="02040602050305030304" pitchFamily="18" charset="0"/>
            </a:endParaRPr>
          </a:p>
          <a:p>
            <a:pPr algn="l"/>
            <a:r>
              <a:rPr lang="en-US" sz="2400" b="1" dirty="0">
                <a:solidFill>
                  <a:schemeClr val="tx2">
                    <a:lumMod val="20000"/>
                    <a:lumOff val="80000"/>
                  </a:schemeClr>
                </a:solidFill>
                <a:latin typeface="Book Antiqua" panose="02040602050305030304" pitchFamily="18" charset="0"/>
              </a:rPr>
              <a:t>Trace</a:t>
            </a:r>
          </a:p>
          <a:p>
            <a:pPr algn="l"/>
            <a:endParaRPr lang="en-US" sz="2400" b="1" dirty="0">
              <a:solidFill>
                <a:schemeClr val="tx1"/>
              </a:solidFill>
              <a:latin typeface="Book Antiqua" panose="02040602050305030304" pitchFamily="18" charset="0"/>
            </a:endParaRPr>
          </a:p>
          <a:p>
            <a:pPr algn="l"/>
            <a:r>
              <a:rPr lang="en-US" sz="2400" b="1" dirty="0">
                <a:solidFill>
                  <a:schemeClr val="tx1"/>
                </a:solidFill>
                <a:latin typeface="Book Antiqua" panose="02040602050305030304" pitchFamily="18" charset="0"/>
              </a:rPr>
              <a:t>Time-series clustering</a:t>
            </a:r>
          </a:p>
        </p:txBody>
      </p:sp>
      <p:pic>
        <p:nvPicPr>
          <p:cNvPr id="16" name="Picture 15" descr="A colorful pattern on a black background&#10;&#10;Description automatically generated">
            <a:extLst>
              <a:ext uri="{FF2B5EF4-FFF2-40B4-BE49-F238E27FC236}">
                <a16:creationId xmlns:a16="http://schemas.microsoft.com/office/drawing/2014/main" id="{69079784-6B78-AA1E-1FB7-AC599A33E3F3}"/>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320863" y="3269884"/>
            <a:ext cx="612000" cy="612000"/>
          </a:xfrm>
          <a:prstGeom prst="rect">
            <a:avLst/>
          </a:prstGeom>
        </p:spPr>
      </p:pic>
      <p:pic>
        <p:nvPicPr>
          <p:cNvPr id="20" name="Picture 19" descr="A colorful buttons with letters and numbers on a black background&#10;&#10;Description automatically generated">
            <a:extLst>
              <a:ext uri="{FF2B5EF4-FFF2-40B4-BE49-F238E27FC236}">
                <a16:creationId xmlns:a16="http://schemas.microsoft.com/office/drawing/2014/main" id="{D216D37B-EE53-7F16-ECFC-9CD760762D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863" y="4738857"/>
            <a:ext cx="612000" cy="612000"/>
          </a:xfrm>
          <a:prstGeom prst="rect">
            <a:avLst/>
          </a:prstGeom>
        </p:spPr>
      </p:pic>
      <p:sp>
        <p:nvSpPr>
          <p:cNvPr id="2" name="TextBox 1">
            <a:extLst>
              <a:ext uri="{FF2B5EF4-FFF2-40B4-BE49-F238E27FC236}">
                <a16:creationId xmlns:a16="http://schemas.microsoft.com/office/drawing/2014/main" id="{35962B44-624B-9871-FE9E-75D58A97AD33}"/>
              </a:ext>
            </a:extLst>
          </p:cNvPr>
          <p:cNvSpPr txBox="1"/>
          <p:nvPr/>
        </p:nvSpPr>
        <p:spPr>
          <a:xfrm>
            <a:off x="4451231" y="1914317"/>
            <a:ext cx="5133906"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600" dirty="0">
                <a:latin typeface="Book Antiqua" panose="02040602050305030304" pitchFamily="18" charset="0"/>
              </a:rPr>
              <a:t>Time-series clustering groups time-series data based on similarities and patterns [6]. Time-series is naturally high-dimensional and large in data size [7].</a:t>
            </a:r>
          </a:p>
        </p:txBody>
      </p:sp>
      <p:sp>
        <p:nvSpPr>
          <p:cNvPr id="3" name="TextBox 2">
            <a:extLst>
              <a:ext uri="{FF2B5EF4-FFF2-40B4-BE49-F238E27FC236}">
                <a16:creationId xmlns:a16="http://schemas.microsoft.com/office/drawing/2014/main" id="{0D573F4F-DDF2-22C6-5D93-85426CADFA8C}"/>
              </a:ext>
            </a:extLst>
          </p:cNvPr>
          <p:cNvSpPr txBox="1"/>
          <p:nvPr/>
        </p:nvSpPr>
        <p:spPr>
          <a:xfrm>
            <a:off x="4451231" y="3083868"/>
            <a:ext cx="5271928"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600" dirty="0">
                <a:latin typeface="Book Antiqua" panose="02040602050305030304" pitchFamily="18" charset="0"/>
              </a:rPr>
              <a:t>Improving:</a:t>
            </a:r>
          </a:p>
          <a:p>
            <a:pPr marL="285750" indent="-285750" algn="l">
              <a:buFont typeface="Arial" panose="020B0604020202020204" pitchFamily="34" charset="0"/>
              <a:buChar char="•"/>
            </a:pPr>
            <a:r>
              <a:rPr lang="en-US" sz="1600" dirty="0">
                <a:latin typeface="Book Antiqua" panose="02040602050305030304" pitchFamily="18" charset="0"/>
              </a:rPr>
              <a:t>Decision-making</a:t>
            </a:r>
          </a:p>
          <a:p>
            <a:pPr marL="285750" indent="-285750" algn="l">
              <a:buFont typeface="Arial" panose="020B0604020202020204" pitchFamily="34" charset="0"/>
              <a:buChar char="•"/>
            </a:pPr>
            <a:r>
              <a:rPr lang="en-US" sz="1600" dirty="0">
                <a:latin typeface="Book Antiqua" panose="02040602050305030304" pitchFamily="18" charset="0"/>
              </a:rPr>
              <a:t>Pattern recognition</a:t>
            </a:r>
          </a:p>
        </p:txBody>
      </p:sp>
      <p:sp>
        <p:nvSpPr>
          <p:cNvPr id="7" name="Slide Number Placeholder 6">
            <a:extLst>
              <a:ext uri="{FF2B5EF4-FFF2-40B4-BE49-F238E27FC236}">
                <a16:creationId xmlns:a16="http://schemas.microsoft.com/office/drawing/2014/main" id="{ABE2A830-4B7D-95CF-1BF7-D0A4420CEDBD}"/>
              </a:ext>
            </a:extLst>
          </p:cNvPr>
          <p:cNvSpPr>
            <a:spLocks noGrp="1"/>
          </p:cNvSpPr>
          <p:nvPr>
            <p:ph type="sldNum" sz="quarter" idx="2"/>
          </p:nvPr>
        </p:nvSpPr>
        <p:spPr/>
        <p:txBody>
          <a:bodyPr/>
          <a:lstStyle/>
          <a:p>
            <a:fld id="{86CB4B4D-7CA3-9044-876B-883B54F8677D}" type="slidenum">
              <a:rPr lang="en-CA" smtClean="0"/>
              <a:t>13</a:t>
            </a:fld>
            <a:endParaRPr lang="en-CA" dirty="0"/>
          </a:p>
        </p:txBody>
      </p:sp>
    </p:spTree>
    <p:extLst>
      <p:ext uri="{BB962C8B-B14F-4D97-AF65-F5344CB8AC3E}">
        <p14:creationId xmlns:p14="http://schemas.microsoft.com/office/powerpoint/2010/main" val="190320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4E0919A-7AF5-4204-B632-75ECA9298BAD}"/>
              </a:ext>
            </a:extLst>
          </p:cNvPr>
          <p:cNvSpPr>
            <a:spLocks noGrp="1"/>
          </p:cNvSpPr>
          <p:nvPr>
            <p:ph type="body" sz="quarter" idx="19"/>
          </p:nvPr>
        </p:nvSpPr>
        <p:spPr>
          <a:solidFill>
            <a:srgbClr val="F6332E"/>
          </a:solidFill>
        </p:spPr>
        <p:txBody>
          <a:bodyPr/>
          <a:lstStyle/>
          <a:p>
            <a:endParaRPr lang="en-US"/>
          </a:p>
        </p:txBody>
      </p:sp>
      <p:sp>
        <p:nvSpPr>
          <p:cNvPr id="4" name="TextBox 3">
            <a:extLst>
              <a:ext uri="{FF2B5EF4-FFF2-40B4-BE49-F238E27FC236}">
                <a16:creationId xmlns:a16="http://schemas.microsoft.com/office/drawing/2014/main" id="{78A8ED26-671F-F533-3314-26F0009BE325}"/>
              </a:ext>
            </a:extLst>
          </p:cNvPr>
          <p:cNvSpPr txBox="1"/>
          <p:nvPr/>
        </p:nvSpPr>
        <p:spPr>
          <a:xfrm>
            <a:off x="320863" y="645644"/>
            <a:ext cx="9264273"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600" b="1" dirty="0">
                <a:latin typeface="Book Antiqua" panose="02040602050305030304" pitchFamily="18" charset="0"/>
              </a:rPr>
              <a:t>Characterizing the Workload Patterns of Web Applications</a:t>
            </a:r>
          </a:p>
        </p:txBody>
      </p:sp>
      <p:sp>
        <p:nvSpPr>
          <p:cNvPr id="7" name="Slide Number Placeholder 6">
            <a:extLst>
              <a:ext uri="{FF2B5EF4-FFF2-40B4-BE49-F238E27FC236}">
                <a16:creationId xmlns:a16="http://schemas.microsoft.com/office/drawing/2014/main" id="{91EA3C5F-9AF9-DCA0-6053-1BC5B86CE0FB}"/>
              </a:ext>
            </a:extLst>
          </p:cNvPr>
          <p:cNvSpPr>
            <a:spLocks noGrp="1"/>
          </p:cNvSpPr>
          <p:nvPr>
            <p:ph type="sldNum" sz="quarter" idx="2"/>
          </p:nvPr>
        </p:nvSpPr>
        <p:spPr/>
        <p:txBody>
          <a:bodyPr/>
          <a:lstStyle/>
          <a:p>
            <a:fld id="{86CB4B4D-7CA3-9044-876B-883B54F8677D}" type="slidenum">
              <a:rPr lang="en-CA" smtClean="0"/>
              <a:t>14</a:t>
            </a:fld>
            <a:endParaRPr lang="en-CA" dirty="0"/>
          </a:p>
        </p:txBody>
      </p:sp>
    </p:spTree>
    <p:extLst>
      <p:ext uri="{BB962C8B-B14F-4D97-AF65-F5344CB8AC3E}">
        <p14:creationId xmlns:p14="http://schemas.microsoft.com/office/powerpoint/2010/main" val="3425928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4E0919A-7AF5-4204-B632-75ECA9298BAD}"/>
              </a:ext>
            </a:extLst>
          </p:cNvPr>
          <p:cNvSpPr>
            <a:spLocks noGrp="1"/>
          </p:cNvSpPr>
          <p:nvPr>
            <p:ph type="body" sz="quarter" idx="19"/>
          </p:nvPr>
        </p:nvSpPr>
        <p:spPr>
          <a:solidFill>
            <a:srgbClr val="F6332E"/>
          </a:solidFill>
        </p:spPr>
        <p:txBody>
          <a:bodyPr/>
          <a:lstStyle/>
          <a:p>
            <a:endParaRPr lang="en-US"/>
          </a:p>
        </p:txBody>
      </p:sp>
      <p:sp>
        <p:nvSpPr>
          <p:cNvPr id="4" name="TextBox 3">
            <a:extLst>
              <a:ext uri="{FF2B5EF4-FFF2-40B4-BE49-F238E27FC236}">
                <a16:creationId xmlns:a16="http://schemas.microsoft.com/office/drawing/2014/main" id="{78A8ED26-671F-F533-3314-26F0009BE325}"/>
              </a:ext>
            </a:extLst>
          </p:cNvPr>
          <p:cNvSpPr txBox="1"/>
          <p:nvPr/>
        </p:nvSpPr>
        <p:spPr>
          <a:xfrm>
            <a:off x="320863" y="645644"/>
            <a:ext cx="9264273"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600" b="1" dirty="0">
                <a:latin typeface="Book Antiqua" panose="02040602050305030304" pitchFamily="18" charset="0"/>
              </a:rPr>
              <a:t>Characterizing the Workload Patterns of Web Applications</a:t>
            </a:r>
          </a:p>
        </p:txBody>
      </p:sp>
      <p:sp>
        <p:nvSpPr>
          <p:cNvPr id="2" name="TextBox 1">
            <a:extLst>
              <a:ext uri="{FF2B5EF4-FFF2-40B4-BE49-F238E27FC236}">
                <a16:creationId xmlns:a16="http://schemas.microsoft.com/office/drawing/2014/main" id="{7A4A7339-3270-BB3F-2A99-C4E66B68311C}"/>
              </a:ext>
            </a:extLst>
          </p:cNvPr>
          <p:cNvSpPr txBox="1"/>
          <p:nvPr/>
        </p:nvSpPr>
        <p:spPr>
          <a:xfrm>
            <a:off x="972423" y="2988904"/>
            <a:ext cx="8732294" cy="1631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000" dirty="0">
                <a:solidFill>
                  <a:schemeClr val="tx1"/>
                </a:solidFill>
                <a:latin typeface="Book Antiqua" panose="02040602050305030304" pitchFamily="18" charset="0"/>
              </a:rPr>
              <a:t>RQ1. What are the </a:t>
            </a:r>
            <a:r>
              <a:rPr lang="en-US" sz="2000" b="1" dirty="0">
                <a:solidFill>
                  <a:schemeClr val="tx1"/>
                </a:solidFill>
                <a:latin typeface="Book Antiqua" panose="02040602050305030304" pitchFamily="18" charset="0"/>
              </a:rPr>
              <a:t>existing workload patterns </a:t>
            </a:r>
            <a:r>
              <a:rPr lang="en-US" sz="2000" dirty="0">
                <a:solidFill>
                  <a:schemeClr val="tx1"/>
                </a:solidFill>
                <a:latin typeface="Book Antiqua" panose="02040602050305030304" pitchFamily="18" charset="0"/>
              </a:rPr>
              <a:t>in web application traces?</a:t>
            </a:r>
          </a:p>
          <a:p>
            <a:pPr algn="l"/>
            <a:endParaRPr lang="en-US" sz="2000" b="1" dirty="0">
              <a:solidFill>
                <a:schemeClr val="tx1"/>
              </a:solidFill>
              <a:latin typeface="Book Antiqua" panose="02040602050305030304" pitchFamily="18" charset="0"/>
            </a:endParaRPr>
          </a:p>
          <a:p>
            <a:pPr algn="l"/>
            <a:endParaRPr lang="en-US" sz="2000" b="1" dirty="0">
              <a:solidFill>
                <a:schemeClr val="tx1"/>
              </a:solidFill>
              <a:latin typeface="Book Antiqua" panose="02040602050305030304" pitchFamily="18" charset="0"/>
            </a:endParaRPr>
          </a:p>
          <a:p>
            <a:pPr algn="l"/>
            <a:r>
              <a:rPr lang="en-US" sz="2000" dirty="0">
                <a:solidFill>
                  <a:schemeClr val="tx1"/>
                </a:solidFill>
                <a:latin typeface="Book Antiqua" panose="02040602050305030304" pitchFamily="18" charset="0"/>
              </a:rPr>
              <a:t>RQ2. How are different workload patterns </a:t>
            </a:r>
            <a:r>
              <a:rPr lang="en-US" sz="2000" b="1" dirty="0">
                <a:solidFill>
                  <a:schemeClr val="tx1"/>
                </a:solidFill>
                <a:latin typeface="Book Antiqua" panose="02040602050305030304" pitchFamily="18" charset="0"/>
              </a:rPr>
              <a:t>distributed</a:t>
            </a:r>
            <a:r>
              <a:rPr lang="en-US" sz="2000" dirty="0">
                <a:solidFill>
                  <a:schemeClr val="tx1"/>
                </a:solidFill>
                <a:latin typeface="Book Antiqua" panose="02040602050305030304" pitchFamily="18" charset="0"/>
              </a:rPr>
              <a:t> in web application traces?</a:t>
            </a:r>
          </a:p>
        </p:txBody>
      </p:sp>
      <p:sp>
        <p:nvSpPr>
          <p:cNvPr id="13" name="Slide Number Placeholder 12">
            <a:extLst>
              <a:ext uri="{FF2B5EF4-FFF2-40B4-BE49-F238E27FC236}">
                <a16:creationId xmlns:a16="http://schemas.microsoft.com/office/drawing/2014/main" id="{5FFBB882-7AAC-C37F-063B-AD93731E61D4}"/>
              </a:ext>
            </a:extLst>
          </p:cNvPr>
          <p:cNvSpPr>
            <a:spLocks noGrp="1"/>
          </p:cNvSpPr>
          <p:nvPr>
            <p:ph type="sldNum" sz="quarter" idx="2"/>
          </p:nvPr>
        </p:nvSpPr>
        <p:spPr/>
        <p:txBody>
          <a:bodyPr/>
          <a:lstStyle/>
          <a:p>
            <a:fld id="{86CB4B4D-7CA3-9044-876B-883B54F8677D}" type="slidenum">
              <a:rPr lang="en-CA" smtClean="0"/>
              <a:t>15</a:t>
            </a:fld>
            <a:endParaRPr lang="en-CA" dirty="0"/>
          </a:p>
        </p:txBody>
      </p:sp>
      <p:pic>
        <p:nvPicPr>
          <p:cNvPr id="3" name="Picture 2" descr="A set of different colored squares&#10;&#10;Description automatically generated">
            <a:extLst>
              <a:ext uri="{FF2B5EF4-FFF2-40B4-BE49-F238E27FC236}">
                <a16:creationId xmlns:a16="http://schemas.microsoft.com/office/drawing/2014/main" id="{B5E98D41-070A-2DD5-573B-0332365636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863" y="2925422"/>
            <a:ext cx="612000" cy="612000"/>
          </a:xfrm>
          <a:prstGeom prst="rect">
            <a:avLst/>
          </a:prstGeom>
        </p:spPr>
      </p:pic>
      <p:pic>
        <p:nvPicPr>
          <p:cNvPr id="6" name="Picture 5" descr="A green line drawing of a roller coaster&#10;&#10;Description automatically generated">
            <a:extLst>
              <a:ext uri="{FF2B5EF4-FFF2-40B4-BE49-F238E27FC236}">
                <a16:creationId xmlns:a16="http://schemas.microsoft.com/office/drawing/2014/main" id="{FA6CA0A2-4E0A-4A87-38BB-966E30BE06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863" y="3908617"/>
            <a:ext cx="612000" cy="612000"/>
          </a:xfrm>
          <a:prstGeom prst="rect">
            <a:avLst/>
          </a:prstGeom>
        </p:spPr>
      </p:pic>
    </p:spTree>
    <p:extLst>
      <p:ext uri="{BB962C8B-B14F-4D97-AF65-F5344CB8AC3E}">
        <p14:creationId xmlns:p14="http://schemas.microsoft.com/office/powerpoint/2010/main" val="1746636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4E0919A-7AF5-4204-B632-75ECA9298BAD}"/>
              </a:ext>
            </a:extLst>
          </p:cNvPr>
          <p:cNvSpPr>
            <a:spLocks noGrp="1"/>
          </p:cNvSpPr>
          <p:nvPr>
            <p:ph type="body" sz="quarter" idx="19"/>
          </p:nvPr>
        </p:nvSpPr>
        <p:spPr>
          <a:solidFill>
            <a:srgbClr val="F6332E"/>
          </a:solidFill>
        </p:spPr>
        <p:txBody>
          <a:bodyPr/>
          <a:lstStyle/>
          <a:p>
            <a:endParaRPr lang="en-US"/>
          </a:p>
        </p:txBody>
      </p:sp>
      <p:sp>
        <p:nvSpPr>
          <p:cNvPr id="4" name="TextBox 3">
            <a:extLst>
              <a:ext uri="{FF2B5EF4-FFF2-40B4-BE49-F238E27FC236}">
                <a16:creationId xmlns:a16="http://schemas.microsoft.com/office/drawing/2014/main" id="{78A8ED26-671F-F533-3314-26F0009BE325}"/>
              </a:ext>
            </a:extLst>
          </p:cNvPr>
          <p:cNvSpPr txBox="1"/>
          <p:nvPr/>
        </p:nvSpPr>
        <p:spPr>
          <a:xfrm>
            <a:off x="320863" y="645644"/>
            <a:ext cx="9264273"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600" b="1" dirty="0">
                <a:latin typeface="Book Antiqua" panose="02040602050305030304" pitchFamily="18" charset="0"/>
              </a:rPr>
              <a:t>Overview of our study</a:t>
            </a:r>
          </a:p>
        </p:txBody>
      </p:sp>
      <p:pic>
        <p:nvPicPr>
          <p:cNvPr id="6" name="Picture 5">
            <a:extLst>
              <a:ext uri="{FF2B5EF4-FFF2-40B4-BE49-F238E27FC236}">
                <a16:creationId xmlns:a16="http://schemas.microsoft.com/office/drawing/2014/main" id="{939AC82D-955D-B83A-4E98-D18CBC7AFD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 y="2744161"/>
            <a:ext cx="7772400" cy="2358359"/>
          </a:xfrm>
          <a:prstGeom prst="rect">
            <a:avLst/>
          </a:prstGeom>
          <a:ln>
            <a:noFill/>
          </a:ln>
          <a:effectLst>
            <a:outerShdw blurRad="190500" algn="tl" rotWithShape="0">
              <a:srgbClr val="000000">
                <a:alpha val="70000"/>
              </a:srgbClr>
            </a:outerShdw>
          </a:effectLst>
        </p:spPr>
      </p:pic>
      <p:sp>
        <p:nvSpPr>
          <p:cNvPr id="11" name="Slide Number Placeholder 10">
            <a:extLst>
              <a:ext uri="{FF2B5EF4-FFF2-40B4-BE49-F238E27FC236}">
                <a16:creationId xmlns:a16="http://schemas.microsoft.com/office/drawing/2014/main" id="{D8DFA7E0-B0CB-C577-894D-B46C7C06A999}"/>
              </a:ext>
            </a:extLst>
          </p:cNvPr>
          <p:cNvSpPr>
            <a:spLocks noGrp="1"/>
          </p:cNvSpPr>
          <p:nvPr>
            <p:ph type="sldNum" sz="quarter" idx="2"/>
          </p:nvPr>
        </p:nvSpPr>
        <p:spPr/>
        <p:txBody>
          <a:bodyPr/>
          <a:lstStyle/>
          <a:p>
            <a:fld id="{86CB4B4D-7CA3-9044-876B-883B54F8677D}" type="slidenum">
              <a:rPr lang="en-CA" smtClean="0"/>
              <a:t>16</a:t>
            </a:fld>
            <a:endParaRPr lang="en-CA" dirty="0"/>
          </a:p>
        </p:txBody>
      </p:sp>
    </p:spTree>
    <p:extLst>
      <p:ext uri="{BB962C8B-B14F-4D97-AF65-F5344CB8AC3E}">
        <p14:creationId xmlns:p14="http://schemas.microsoft.com/office/powerpoint/2010/main" val="3669485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4E0919A-7AF5-4204-B632-75ECA9298BAD}"/>
              </a:ext>
            </a:extLst>
          </p:cNvPr>
          <p:cNvSpPr>
            <a:spLocks noGrp="1"/>
          </p:cNvSpPr>
          <p:nvPr>
            <p:ph type="body" sz="quarter" idx="19"/>
          </p:nvPr>
        </p:nvSpPr>
        <p:spPr>
          <a:solidFill>
            <a:srgbClr val="F6332E"/>
          </a:solidFill>
        </p:spPr>
        <p:txBody>
          <a:bodyPr/>
          <a:lstStyle/>
          <a:p>
            <a:endParaRPr lang="en-US"/>
          </a:p>
        </p:txBody>
      </p:sp>
      <p:pic>
        <p:nvPicPr>
          <p:cNvPr id="15" name="Picture 14">
            <a:extLst>
              <a:ext uri="{FF2B5EF4-FFF2-40B4-BE49-F238E27FC236}">
                <a16:creationId xmlns:a16="http://schemas.microsoft.com/office/drawing/2014/main" id="{8E77D9BB-C74A-71DA-7057-9B4CC62D3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 y="2744161"/>
            <a:ext cx="7772400" cy="2358359"/>
          </a:xfrm>
          <a:prstGeom prst="rect">
            <a:avLst/>
          </a:prstGeom>
          <a:ln>
            <a:noFill/>
          </a:ln>
          <a:effectLst>
            <a:outerShdw blurRad="190500" algn="tl" rotWithShape="0">
              <a:srgbClr val="000000">
                <a:alpha val="70000"/>
              </a:srgbClr>
            </a:outerShdw>
          </a:effectLst>
        </p:spPr>
      </p:pic>
      <p:cxnSp>
        <p:nvCxnSpPr>
          <p:cNvPr id="42" name="Straight Connector 41">
            <a:extLst>
              <a:ext uri="{FF2B5EF4-FFF2-40B4-BE49-F238E27FC236}">
                <a16:creationId xmlns:a16="http://schemas.microsoft.com/office/drawing/2014/main" id="{8005562E-E34F-A0B5-8025-31FE1E0ED7AC}"/>
              </a:ext>
            </a:extLst>
          </p:cNvPr>
          <p:cNvCxnSpPr>
            <a:cxnSpLocks/>
          </p:cNvCxnSpPr>
          <p:nvPr/>
        </p:nvCxnSpPr>
        <p:spPr>
          <a:xfrm>
            <a:off x="1066799" y="2744161"/>
            <a:ext cx="3254677" cy="0"/>
          </a:xfrm>
          <a:prstGeom prst="line">
            <a:avLst/>
          </a:prstGeom>
          <a:ln>
            <a:solidFill>
              <a:schemeClr val="accent5"/>
            </a:solidFill>
          </a:ln>
        </p:spPr>
        <p:style>
          <a:lnRef idx="3">
            <a:schemeClr val="accent5"/>
          </a:lnRef>
          <a:fillRef idx="0">
            <a:schemeClr val="accent5"/>
          </a:fillRef>
          <a:effectRef idx="2">
            <a:schemeClr val="accent5"/>
          </a:effectRef>
          <a:fontRef idx="minor">
            <a:schemeClr val="tx1"/>
          </a:fontRef>
        </p:style>
      </p:cxnSp>
      <p:cxnSp>
        <p:nvCxnSpPr>
          <p:cNvPr id="43" name="Straight Connector 42">
            <a:extLst>
              <a:ext uri="{FF2B5EF4-FFF2-40B4-BE49-F238E27FC236}">
                <a16:creationId xmlns:a16="http://schemas.microsoft.com/office/drawing/2014/main" id="{04E18539-2109-996F-227F-59709598A70E}"/>
              </a:ext>
            </a:extLst>
          </p:cNvPr>
          <p:cNvCxnSpPr>
            <a:cxnSpLocks/>
          </p:cNvCxnSpPr>
          <p:nvPr/>
        </p:nvCxnSpPr>
        <p:spPr>
          <a:xfrm>
            <a:off x="1066799" y="4017995"/>
            <a:ext cx="4419601" cy="0"/>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45" name="Straight Connector 44">
            <a:extLst>
              <a:ext uri="{FF2B5EF4-FFF2-40B4-BE49-F238E27FC236}">
                <a16:creationId xmlns:a16="http://schemas.microsoft.com/office/drawing/2014/main" id="{70630498-4F66-886D-481B-828D9894690A}"/>
              </a:ext>
            </a:extLst>
          </p:cNvPr>
          <p:cNvCxnSpPr>
            <a:cxnSpLocks/>
          </p:cNvCxnSpPr>
          <p:nvPr/>
        </p:nvCxnSpPr>
        <p:spPr>
          <a:xfrm>
            <a:off x="1066799" y="2726574"/>
            <a:ext cx="0" cy="1310400"/>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51" name="Straight Connector 50">
            <a:extLst>
              <a:ext uri="{FF2B5EF4-FFF2-40B4-BE49-F238E27FC236}">
                <a16:creationId xmlns:a16="http://schemas.microsoft.com/office/drawing/2014/main" id="{E1559C78-0FCE-53FE-D291-EA676A162320}"/>
              </a:ext>
            </a:extLst>
          </p:cNvPr>
          <p:cNvCxnSpPr>
            <a:cxnSpLocks/>
          </p:cNvCxnSpPr>
          <p:nvPr/>
        </p:nvCxnSpPr>
        <p:spPr>
          <a:xfrm>
            <a:off x="5471990" y="3391906"/>
            <a:ext cx="0" cy="645068"/>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54" name="Straight Connector 53">
            <a:extLst>
              <a:ext uri="{FF2B5EF4-FFF2-40B4-BE49-F238E27FC236}">
                <a16:creationId xmlns:a16="http://schemas.microsoft.com/office/drawing/2014/main" id="{855FE087-6D6E-CB0C-36AF-2CC6ACE0202D}"/>
              </a:ext>
            </a:extLst>
          </p:cNvPr>
          <p:cNvCxnSpPr>
            <a:cxnSpLocks/>
          </p:cNvCxnSpPr>
          <p:nvPr/>
        </p:nvCxnSpPr>
        <p:spPr>
          <a:xfrm>
            <a:off x="4321476" y="2726574"/>
            <a:ext cx="0" cy="702426"/>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55" name="Straight Connector 54">
            <a:extLst>
              <a:ext uri="{FF2B5EF4-FFF2-40B4-BE49-F238E27FC236}">
                <a16:creationId xmlns:a16="http://schemas.microsoft.com/office/drawing/2014/main" id="{1F961DAE-F00D-5E89-E9B9-95DCF9B97C66}"/>
              </a:ext>
            </a:extLst>
          </p:cNvPr>
          <p:cNvCxnSpPr>
            <a:cxnSpLocks/>
          </p:cNvCxnSpPr>
          <p:nvPr/>
        </p:nvCxnSpPr>
        <p:spPr>
          <a:xfrm>
            <a:off x="4303264" y="3409303"/>
            <a:ext cx="1186311" cy="0"/>
          </a:xfrm>
          <a:prstGeom prst="line">
            <a:avLst/>
          </a:prstGeom>
          <a:ln/>
        </p:spPr>
        <p:style>
          <a:lnRef idx="3">
            <a:schemeClr val="accent5"/>
          </a:lnRef>
          <a:fillRef idx="0">
            <a:schemeClr val="accent5"/>
          </a:fillRef>
          <a:effectRef idx="2">
            <a:schemeClr val="accent5"/>
          </a:effectRef>
          <a:fontRef idx="minor">
            <a:schemeClr val="tx1"/>
          </a:fontRef>
        </p:style>
      </p:cxnSp>
      <p:sp>
        <p:nvSpPr>
          <p:cNvPr id="63" name="TextBox 62">
            <a:extLst>
              <a:ext uri="{FF2B5EF4-FFF2-40B4-BE49-F238E27FC236}">
                <a16:creationId xmlns:a16="http://schemas.microsoft.com/office/drawing/2014/main" id="{C5C8B86F-523A-AC4F-9185-7D3EAFB91BE6}"/>
              </a:ext>
            </a:extLst>
          </p:cNvPr>
          <p:cNvSpPr txBox="1"/>
          <p:nvPr/>
        </p:nvSpPr>
        <p:spPr>
          <a:xfrm>
            <a:off x="1066799" y="5289105"/>
            <a:ext cx="8732294"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lgn="l">
              <a:buAutoNum type="arabicPeriod"/>
            </a:pPr>
            <a:r>
              <a:rPr lang="en-US" sz="2000" b="1" dirty="0">
                <a:solidFill>
                  <a:schemeClr val="accent5"/>
                </a:solidFill>
                <a:latin typeface="Book Antiqua" panose="02040602050305030304" pitchFamily="18" charset="0"/>
              </a:rPr>
              <a:t>Systematic literature search</a:t>
            </a:r>
          </a:p>
        </p:txBody>
      </p:sp>
      <p:sp>
        <p:nvSpPr>
          <p:cNvPr id="66" name="Slide Number Placeholder 65">
            <a:extLst>
              <a:ext uri="{FF2B5EF4-FFF2-40B4-BE49-F238E27FC236}">
                <a16:creationId xmlns:a16="http://schemas.microsoft.com/office/drawing/2014/main" id="{0DE9C0C3-BED7-918F-CF8C-9A1A7B46B6CD}"/>
              </a:ext>
            </a:extLst>
          </p:cNvPr>
          <p:cNvSpPr>
            <a:spLocks noGrp="1"/>
          </p:cNvSpPr>
          <p:nvPr>
            <p:ph type="sldNum" sz="quarter" idx="2"/>
          </p:nvPr>
        </p:nvSpPr>
        <p:spPr/>
        <p:txBody>
          <a:bodyPr/>
          <a:lstStyle/>
          <a:p>
            <a:fld id="{86CB4B4D-7CA3-9044-876B-883B54F8677D}" type="slidenum">
              <a:rPr lang="en-CA" smtClean="0"/>
              <a:t>17</a:t>
            </a:fld>
            <a:endParaRPr lang="en-CA" dirty="0"/>
          </a:p>
        </p:txBody>
      </p:sp>
      <p:sp>
        <p:nvSpPr>
          <p:cNvPr id="2" name="TextBox 1">
            <a:extLst>
              <a:ext uri="{FF2B5EF4-FFF2-40B4-BE49-F238E27FC236}">
                <a16:creationId xmlns:a16="http://schemas.microsoft.com/office/drawing/2014/main" id="{BC3369DE-8B97-9820-F5FE-9A7905F51BE1}"/>
              </a:ext>
            </a:extLst>
          </p:cNvPr>
          <p:cNvSpPr txBox="1"/>
          <p:nvPr/>
        </p:nvSpPr>
        <p:spPr>
          <a:xfrm>
            <a:off x="320863" y="645644"/>
            <a:ext cx="9264273"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600" b="1" dirty="0">
                <a:latin typeface="Book Antiqua" panose="02040602050305030304" pitchFamily="18" charset="0"/>
              </a:rPr>
              <a:t>Overview of our study</a:t>
            </a:r>
          </a:p>
        </p:txBody>
      </p:sp>
    </p:spTree>
    <p:extLst>
      <p:ext uri="{BB962C8B-B14F-4D97-AF65-F5344CB8AC3E}">
        <p14:creationId xmlns:p14="http://schemas.microsoft.com/office/powerpoint/2010/main" val="3567741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4E0919A-7AF5-4204-B632-75ECA9298BAD}"/>
              </a:ext>
            </a:extLst>
          </p:cNvPr>
          <p:cNvSpPr>
            <a:spLocks noGrp="1"/>
          </p:cNvSpPr>
          <p:nvPr>
            <p:ph type="body" sz="quarter" idx="19"/>
          </p:nvPr>
        </p:nvSpPr>
        <p:spPr>
          <a:solidFill>
            <a:srgbClr val="F6332E"/>
          </a:solidFill>
        </p:spPr>
        <p:txBody>
          <a:bodyPr/>
          <a:lstStyle/>
          <a:p>
            <a:endParaRPr lang="en-US"/>
          </a:p>
        </p:txBody>
      </p:sp>
      <p:pic>
        <p:nvPicPr>
          <p:cNvPr id="15" name="Picture 14">
            <a:extLst>
              <a:ext uri="{FF2B5EF4-FFF2-40B4-BE49-F238E27FC236}">
                <a16:creationId xmlns:a16="http://schemas.microsoft.com/office/drawing/2014/main" id="{8E77D9BB-C74A-71DA-7057-9B4CC62D3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 y="2744161"/>
            <a:ext cx="7772400" cy="2358359"/>
          </a:xfrm>
          <a:prstGeom prst="rect">
            <a:avLst/>
          </a:prstGeom>
          <a:ln>
            <a:noFill/>
          </a:ln>
          <a:effectLst>
            <a:outerShdw blurRad="190500" algn="tl" rotWithShape="0">
              <a:srgbClr val="000000">
                <a:alpha val="70000"/>
              </a:srgbClr>
            </a:outerShdw>
          </a:effectLst>
        </p:spPr>
      </p:pic>
      <p:cxnSp>
        <p:nvCxnSpPr>
          <p:cNvPr id="42" name="Straight Connector 41">
            <a:extLst>
              <a:ext uri="{FF2B5EF4-FFF2-40B4-BE49-F238E27FC236}">
                <a16:creationId xmlns:a16="http://schemas.microsoft.com/office/drawing/2014/main" id="{8005562E-E34F-A0B5-8025-31FE1E0ED7AC}"/>
              </a:ext>
            </a:extLst>
          </p:cNvPr>
          <p:cNvCxnSpPr>
            <a:cxnSpLocks/>
          </p:cNvCxnSpPr>
          <p:nvPr/>
        </p:nvCxnSpPr>
        <p:spPr>
          <a:xfrm>
            <a:off x="1066799" y="2744161"/>
            <a:ext cx="3254677" cy="0"/>
          </a:xfrm>
          <a:prstGeom prst="line">
            <a:avLst/>
          </a:prstGeom>
          <a:ln>
            <a:solidFill>
              <a:schemeClr val="accent5"/>
            </a:solidFill>
          </a:ln>
        </p:spPr>
        <p:style>
          <a:lnRef idx="3">
            <a:schemeClr val="accent5"/>
          </a:lnRef>
          <a:fillRef idx="0">
            <a:schemeClr val="accent5"/>
          </a:fillRef>
          <a:effectRef idx="2">
            <a:schemeClr val="accent5"/>
          </a:effectRef>
          <a:fontRef idx="minor">
            <a:schemeClr val="tx1"/>
          </a:fontRef>
        </p:style>
      </p:cxnSp>
      <p:cxnSp>
        <p:nvCxnSpPr>
          <p:cNvPr id="43" name="Straight Connector 42">
            <a:extLst>
              <a:ext uri="{FF2B5EF4-FFF2-40B4-BE49-F238E27FC236}">
                <a16:creationId xmlns:a16="http://schemas.microsoft.com/office/drawing/2014/main" id="{04E18539-2109-996F-227F-59709598A70E}"/>
              </a:ext>
            </a:extLst>
          </p:cNvPr>
          <p:cNvCxnSpPr>
            <a:cxnSpLocks/>
          </p:cNvCxnSpPr>
          <p:nvPr/>
        </p:nvCxnSpPr>
        <p:spPr>
          <a:xfrm>
            <a:off x="1066799" y="4017995"/>
            <a:ext cx="4419601" cy="0"/>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45" name="Straight Connector 44">
            <a:extLst>
              <a:ext uri="{FF2B5EF4-FFF2-40B4-BE49-F238E27FC236}">
                <a16:creationId xmlns:a16="http://schemas.microsoft.com/office/drawing/2014/main" id="{70630498-4F66-886D-481B-828D9894690A}"/>
              </a:ext>
            </a:extLst>
          </p:cNvPr>
          <p:cNvCxnSpPr>
            <a:cxnSpLocks/>
          </p:cNvCxnSpPr>
          <p:nvPr/>
        </p:nvCxnSpPr>
        <p:spPr>
          <a:xfrm>
            <a:off x="1066799" y="2726574"/>
            <a:ext cx="0" cy="1310400"/>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51" name="Straight Connector 50">
            <a:extLst>
              <a:ext uri="{FF2B5EF4-FFF2-40B4-BE49-F238E27FC236}">
                <a16:creationId xmlns:a16="http://schemas.microsoft.com/office/drawing/2014/main" id="{E1559C78-0FCE-53FE-D291-EA676A162320}"/>
              </a:ext>
            </a:extLst>
          </p:cNvPr>
          <p:cNvCxnSpPr>
            <a:cxnSpLocks/>
          </p:cNvCxnSpPr>
          <p:nvPr/>
        </p:nvCxnSpPr>
        <p:spPr>
          <a:xfrm>
            <a:off x="5471990" y="3391906"/>
            <a:ext cx="0" cy="645068"/>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54" name="Straight Connector 53">
            <a:extLst>
              <a:ext uri="{FF2B5EF4-FFF2-40B4-BE49-F238E27FC236}">
                <a16:creationId xmlns:a16="http://schemas.microsoft.com/office/drawing/2014/main" id="{855FE087-6D6E-CB0C-36AF-2CC6ACE0202D}"/>
              </a:ext>
            </a:extLst>
          </p:cNvPr>
          <p:cNvCxnSpPr>
            <a:cxnSpLocks/>
          </p:cNvCxnSpPr>
          <p:nvPr/>
        </p:nvCxnSpPr>
        <p:spPr>
          <a:xfrm>
            <a:off x="4321476" y="2726574"/>
            <a:ext cx="0" cy="702426"/>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55" name="Straight Connector 54">
            <a:extLst>
              <a:ext uri="{FF2B5EF4-FFF2-40B4-BE49-F238E27FC236}">
                <a16:creationId xmlns:a16="http://schemas.microsoft.com/office/drawing/2014/main" id="{1F961DAE-F00D-5E89-E9B9-95DCF9B97C66}"/>
              </a:ext>
            </a:extLst>
          </p:cNvPr>
          <p:cNvCxnSpPr>
            <a:cxnSpLocks/>
          </p:cNvCxnSpPr>
          <p:nvPr/>
        </p:nvCxnSpPr>
        <p:spPr>
          <a:xfrm>
            <a:off x="4303264" y="3409303"/>
            <a:ext cx="1186311" cy="0"/>
          </a:xfrm>
          <a:prstGeom prst="line">
            <a:avLst/>
          </a:prstGeom>
          <a:ln/>
        </p:spPr>
        <p:style>
          <a:lnRef idx="3">
            <a:schemeClr val="accent5"/>
          </a:lnRef>
          <a:fillRef idx="0">
            <a:schemeClr val="accent5"/>
          </a:fillRef>
          <a:effectRef idx="2">
            <a:schemeClr val="accent5"/>
          </a:effectRef>
          <a:fontRef idx="minor">
            <a:schemeClr val="tx1"/>
          </a:fontRef>
        </p:style>
      </p:cxnSp>
      <p:sp>
        <p:nvSpPr>
          <p:cNvPr id="63" name="TextBox 62">
            <a:extLst>
              <a:ext uri="{FF2B5EF4-FFF2-40B4-BE49-F238E27FC236}">
                <a16:creationId xmlns:a16="http://schemas.microsoft.com/office/drawing/2014/main" id="{C5C8B86F-523A-AC4F-9185-7D3EAFB91BE6}"/>
              </a:ext>
            </a:extLst>
          </p:cNvPr>
          <p:cNvSpPr txBox="1"/>
          <p:nvPr/>
        </p:nvSpPr>
        <p:spPr>
          <a:xfrm>
            <a:off x="1066799" y="5289105"/>
            <a:ext cx="8732294"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lgn="l">
              <a:buAutoNum type="arabicPeriod"/>
            </a:pPr>
            <a:r>
              <a:rPr lang="en-US" sz="2000" b="1" dirty="0">
                <a:solidFill>
                  <a:schemeClr val="accent5"/>
                </a:solidFill>
                <a:latin typeface="Book Antiqua" panose="02040602050305030304" pitchFamily="18" charset="0"/>
              </a:rPr>
              <a:t>Systematic literature search</a:t>
            </a:r>
          </a:p>
          <a:p>
            <a:pPr marL="457200" indent="-457200" algn="l">
              <a:buAutoNum type="arabicPeriod"/>
            </a:pPr>
            <a:r>
              <a:rPr lang="en-US" sz="2000" b="1" dirty="0">
                <a:solidFill>
                  <a:schemeClr val="accent1"/>
                </a:solidFill>
                <a:latin typeface="Book Antiqua" panose="02040602050305030304" pitchFamily="18" charset="0"/>
              </a:rPr>
              <a:t>Selecting web application traces</a:t>
            </a:r>
          </a:p>
        </p:txBody>
      </p:sp>
      <p:cxnSp>
        <p:nvCxnSpPr>
          <p:cNvPr id="2" name="Straight Connector 1">
            <a:extLst>
              <a:ext uri="{FF2B5EF4-FFF2-40B4-BE49-F238E27FC236}">
                <a16:creationId xmlns:a16="http://schemas.microsoft.com/office/drawing/2014/main" id="{57D82664-56EE-75B9-B5B4-6105192076E6}"/>
              </a:ext>
            </a:extLst>
          </p:cNvPr>
          <p:cNvCxnSpPr>
            <a:cxnSpLocks/>
          </p:cNvCxnSpPr>
          <p:nvPr/>
        </p:nvCxnSpPr>
        <p:spPr>
          <a:xfrm>
            <a:off x="8823761" y="2729749"/>
            <a:ext cx="0" cy="129960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3" name="Straight Connector 2">
            <a:extLst>
              <a:ext uri="{FF2B5EF4-FFF2-40B4-BE49-F238E27FC236}">
                <a16:creationId xmlns:a16="http://schemas.microsoft.com/office/drawing/2014/main" id="{5C25CDEB-9B87-E547-34FE-9D14FAB7591D}"/>
              </a:ext>
            </a:extLst>
          </p:cNvPr>
          <p:cNvCxnSpPr>
            <a:cxnSpLocks/>
          </p:cNvCxnSpPr>
          <p:nvPr/>
        </p:nvCxnSpPr>
        <p:spPr>
          <a:xfrm>
            <a:off x="4362450" y="2746328"/>
            <a:ext cx="4479385" cy="0"/>
          </a:xfrm>
          <a:prstGeom prst="line">
            <a:avLst/>
          </a:prstGeom>
          <a:ln>
            <a:solidFill>
              <a:schemeClr val="accent1"/>
            </a:solidFill>
          </a:ln>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a16="http://schemas.microsoft.com/office/drawing/2014/main" id="{B356FB98-FED7-1D09-079E-7D9DDC016A8C}"/>
              </a:ext>
            </a:extLst>
          </p:cNvPr>
          <p:cNvCxnSpPr>
            <a:cxnSpLocks/>
          </p:cNvCxnSpPr>
          <p:nvPr/>
        </p:nvCxnSpPr>
        <p:spPr>
          <a:xfrm>
            <a:off x="4372276" y="2726574"/>
            <a:ext cx="0" cy="632576"/>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70567CFB-BF7E-EE51-9296-E7ECACC9B5D8}"/>
              </a:ext>
            </a:extLst>
          </p:cNvPr>
          <p:cNvCxnSpPr>
            <a:cxnSpLocks/>
          </p:cNvCxnSpPr>
          <p:nvPr/>
        </p:nvCxnSpPr>
        <p:spPr>
          <a:xfrm>
            <a:off x="4353494" y="3355328"/>
            <a:ext cx="1186311"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20068481-DF6A-2A2E-462A-150A37541282}"/>
              </a:ext>
            </a:extLst>
          </p:cNvPr>
          <p:cNvCxnSpPr>
            <a:cxnSpLocks/>
          </p:cNvCxnSpPr>
          <p:nvPr/>
        </p:nvCxnSpPr>
        <p:spPr>
          <a:xfrm>
            <a:off x="5536630" y="3336174"/>
            <a:ext cx="3175" cy="70080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4F3F489E-7474-1D23-D734-5D02775271DA}"/>
              </a:ext>
            </a:extLst>
          </p:cNvPr>
          <p:cNvCxnSpPr>
            <a:cxnSpLocks/>
          </p:cNvCxnSpPr>
          <p:nvPr/>
        </p:nvCxnSpPr>
        <p:spPr>
          <a:xfrm>
            <a:off x="5536630" y="4017995"/>
            <a:ext cx="3305205" cy="0"/>
          </a:xfrm>
          <a:prstGeom prst="line">
            <a:avLst/>
          </a:prstGeom>
          <a:ln/>
        </p:spPr>
        <p:style>
          <a:lnRef idx="3">
            <a:schemeClr val="accent1"/>
          </a:lnRef>
          <a:fillRef idx="0">
            <a:schemeClr val="accent1"/>
          </a:fillRef>
          <a:effectRef idx="2">
            <a:schemeClr val="accent1"/>
          </a:effectRef>
          <a:fontRef idx="minor">
            <a:schemeClr val="tx1"/>
          </a:fontRef>
        </p:style>
      </p:cxnSp>
      <p:sp>
        <p:nvSpPr>
          <p:cNvPr id="20" name="Slide Number Placeholder 19">
            <a:extLst>
              <a:ext uri="{FF2B5EF4-FFF2-40B4-BE49-F238E27FC236}">
                <a16:creationId xmlns:a16="http://schemas.microsoft.com/office/drawing/2014/main" id="{FB25AC18-4C29-3775-7999-5B108B200FD2}"/>
              </a:ext>
            </a:extLst>
          </p:cNvPr>
          <p:cNvSpPr>
            <a:spLocks noGrp="1"/>
          </p:cNvSpPr>
          <p:nvPr>
            <p:ph type="sldNum" sz="quarter" idx="2"/>
          </p:nvPr>
        </p:nvSpPr>
        <p:spPr/>
        <p:txBody>
          <a:bodyPr/>
          <a:lstStyle/>
          <a:p>
            <a:fld id="{86CB4B4D-7CA3-9044-876B-883B54F8677D}" type="slidenum">
              <a:rPr lang="en-CA" smtClean="0"/>
              <a:t>18</a:t>
            </a:fld>
            <a:endParaRPr lang="en-CA" dirty="0"/>
          </a:p>
        </p:txBody>
      </p:sp>
      <p:sp>
        <p:nvSpPr>
          <p:cNvPr id="5" name="TextBox 4">
            <a:extLst>
              <a:ext uri="{FF2B5EF4-FFF2-40B4-BE49-F238E27FC236}">
                <a16:creationId xmlns:a16="http://schemas.microsoft.com/office/drawing/2014/main" id="{37840D43-6709-85CC-235C-8EAF9EBC7300}"/>
              </a:ext>
            </a:extLst>
          </p:cNvPr>
          <p:cNvSpPr txBox="1"/>
          <p:nvPr/>
        </p:nvSpPr>
        <p:spPr>
          <a:xfrm>
            <a:off x="320863" y="645644"/>
            <a:ext cx="9264273"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600" b="1" dirty="0">
                <a:latin typeface="Book Antiqua" panose="02040602050305030304" pitchFamily="18" charset="0"/>
              </a:rPr>
              <a:t>Overview of our study</a:t>
            </a:r>
          </a:p>
        </p:txBody>
      </p:sp>
    </p:spTree>
    <p:extLst>
      <p:ext uri="{BB962C8B-B14F-4D97-AF65-F5344CB8AC3E}">
        <p14:creationId xmlns:p14="http://schemas.microsoft.com/office/powerpoint/2010/main" val="3359920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4E0919A-7AF5-4204-B632-75ECA9298BAD}"/>
              </a:ext>
            </a:extLst>
          </p:cNvPr>
          <p:cNvSpPr>
            <a:spLocks noGrp="1"/>
          </p:cNvSpPr>
          <p:nvPr>
            <p:ph type="body" sz="quarter" idx="19"/>
          </p:nvPr>
        </p:nvSpPr>
        <p:spPr>
          <a:solidFill>
            <a:srgbClr val="F6332E"/>
          </a:solidFill>
        </p:spPr>
        <p:txBody>
          <a:bodyPr/>
          <a:lstStyle/>
          <a:p>
            <a:endParaRPr lang="en-US"/>
          </a:p>
        </p:txBody>
      </p:sp>
      <p:pic>
        <p:nvPicPr>
          <p:cNvPr id="15" name="Picture 14">
            <a:extLst>
              <a:ext uri="{FF2B5EF4-FFF2-40B4-BE49-F238E27FC236}">
                <a16:creationId xmlns:a16="http://schemas.microsoft.com/office/drawing/2014/main" id="{8E77D9BB-C74A-71DA-7057-9B4CC62D3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 y="2744161"/>
            <a:ext cx="7772400" cy="2358359"/>
          </a:xfrm>
          <a:prstGeom prst="rect">
            <a:avLst/>
          </a:prstGeom>
          <a:ln>
            <a:noFill/>
          </a:ln>
          <a:effectLst>
            <a:outerShdw blurRad="190500" algn="tl" rotWithShape="0">
              <a:srgbClr val="000000">
                <a:alpha val="70000"/>
              </a:srgbClr>
            </a:outerShdw>
          </a:effectLst>
        </p:spPr>
      </p:pic>
      <p:cxnSp>
        <p:nvCxnSpPr>
          <p:cNvPr id="42" name="Straight Connector 41">
            <a:extLst>
              <a:ext uri="{FF2B5EF4-FFF2-40B4-BE49-F238E27FC236}">
                <a16:creationId xmlns:a16="http://schemas.microsoft.com/office/drawing/2014/main" id="{8005562E-E34F-A0B5-8025-31FE1E0ED7AC}"/>
              </a:ext>
            </a:extLst>
          </p:cNvPr>
          <p:cNvCxnSpPr>
            <a:cxnSpLocks/>
          </p:cNvCxnSpPr>
          <p:nvPr/>
        </p:nvCxnSpPr>
        <p:spPr>
          <a:xfrm>
            <a:off x="1066799" y="2744161"/>
            <a:ext cx="3254677" cy="0"/>
          </a:xfrm>
          <a:prstGeom prst="line">
            <a:avLst/>
          </a:prstGeom>
          <a:ln>
            <a:solidFill>
              <a:schemeClr val="accent5"/>
            </a:solidFill>
          </a:ln>
        </p:spPr>
        <p:style>
          <a:lnRef idx="3">
            <a:schemeClr val="accent5"/>
          </a:lnRef>
          <a:fillRef idx="0">
            <a:schemeClr val="accent5"/>
          </a:fillRef>
          <a:effectRef idx="2">
            <a:schemeClr val="accent5"/>
          </a:effectRef>
          <a:fontRef idx="minor">
            <a:schemeClr val="tx1"/>
          </a:fontRef>
        </p:style>
      </p:cxnSp>
      <p:cxnSp>
        <p:nvCxnSpPr>
          <p:cNvPr id="43" name="Straight Connector 42">
            <a:extLst>
              <a:ext uri="{FF2B5EF4-FFF2-40B4-BE49-F238E27FC236}">
                <a16:creationId xmlns:a16="http://schemas.microsoft.com/office/drawing/2014/main" id="{04E18539-2109-996F-227F-59709598A70E}"/>
              </a:ext>
            </a:extLst>
          </p:cNvPr>
          <p:cNvCxnSpPr>
            <a:cxnSpLocks/>
          </p:cNvCxnSpPr>
          <p:nvPr/>
        </p:nvCxnSpPr>
        <p:spPr>
          <a:xfrm>
            <a:off x="1066799" y="4017995"/>
            <a:ext cx="4419601" cy="0"/>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45" name="Straight Connector 44">
            <a:extLst>
              <a:ext uri="{FF2B5EF4-FFF2-40B4-BE49-F238E27FC236}">
                <a16:creationId xmlns:a16="http://schemas.microsoft.com/office/drawing/2014/main" id="{70630498-4F66-886D-481B-828D9894690A}"/>
              </a:ext>
            </a:extLst>
          </p:cNvPr>
          <p:cNvCxnSpPr>
            <a:cxnSpLocks/>
          </p:cNvCxnSpPr>
          <p:nvPr/>
        </p:nvCxnSpPr>
        <p:spPr>
          <a:xfrm>
            <a:off x="1066799" y="2726574"/>
            <a:ext cx="0" cy="1310400"/>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51" name="Straight Connector 50">
            <a:extLst>
              <a:ext uri="{FF2B5EF4-FFF2-40B4-BE49-F238E27FC236}">
                <a16:creationId xmlns:a16="http://schemas.microsoft.com/office/drawing/2014/main" id="{E1559C78-0FCE-53FE-D291-EA676A162320}"/>
              </a:ext>
            </a:extLst>
          </p:cNvPr>
          <p:cNvCxnSpPr>
            <a:cxnSpLocks/>
          </p:cNvCxnSpPr>
          <p:nvPr/>
        </p:nvCxnSpPr>
        <p:spPr>
          <a:xfrm>
            <a:off x="5471990" y="3391906"/>
            <a:ext cx="0" cy="645068"/>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54" name="Straight Connector 53">
            <a:extLst>
              <a:ext uri="{FF2B5EF4-FFF2-40B4-BE49-F238E27FC236}">
                <a16:creationId xmlns:a16="http://schemas.microsoft.com/office/drawing/2014/main" id="{855FE087-6D6E-CB0C-36AF-2CC6ACE0202D}"/>
              </a:ext>
            </a:extLst>
          </p:cNvPr>
          <p:cNvCxnSpPr>
            <a:cxnSpLocks/>
          </p:cNvCxnSpPr>
          <p:nvPr/>
        </p:nvCxnSpPr>
        <p:spPr>
          <a:xfrm>
            <a:off x="4321476" y="2726574"/>
            <a:ext cx="0" cy="702426"/>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55" name="Straight Connector 54">
            <a:extLst>
              <a:ext uri="{FF2B5EF4-FFF2-40B4-BE49-F238E27FC236}">
                <a16:creationId xmlns:a16="http://schemas.microsoft.com/office/drawing/2014/main" id="{1F961DAE-F00D-5E89-E9B9-95DCF9B97C66}"/>
              </a:ext>
            </a:extLst>
          </p:cNvPr>
          <p:cNvCxnSpPr>
            <a:cxnSpLocks/>
          </p:cNvCxnSpPr>
          <p:nvPr/>
        </p:nvCxnSpPr>
        <p:spPr>
          <a:xfrm>
            <a:off x="4303264" y="3409303"/>
            <a:ext cx="1186311" cy="0"/>
          </a:xfrm>
          <a:prstGeom prst="line">
            <a:avLst/>
          </a:prstGeom>
          <a:ln/>
        </p:spPr>
        <p:style>
          <a:lnRef idx="3">
            <a:schemeClr val="accent5"/>
          </a:lnRef>
          <a:fillRef idx="0">
            <a:schemeClr val="accent5"/>
          </a:fillRef>
          <a:effectRef idx="2">
            <a:schemeClr val="accent5"/>
          </a:effectRef>
          <a:fontRef idx="minor">
            <a:schemeClr val="tx1"/>
          </a:fontRef>
        </p:style>
      </p:cxnSp>
      <p:sp>
        <p:nvSpPr>
          <p:cNvPr id="63" name="TextBox 62">
            <a:extLst>
              <a:ext uri="{FF2B5EF4-FFF2-40B4-BE49-F238E27FC236}">
                <a16:creationId xmlns:a16="http://schemas.microsoft.com/office/drawing/2014/main" id="{C5C8B86F-523A-AC4F-9185-7D3EAFB91BE6}"/>
              </a:ext>
            </a:extLst>
          </p:cNvPr>
          <p:cNvSpPr txBox="1"/>
          <p:nvPr/>
        </p:nvSpPr>
        <p:spPr>
          <a:xfrm>
            <a:off x="1066799" y="5289105"/>
            <a:ext cx="8732294"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lgn="l">
              <a:buAutoNum type="arabicPeriod"/>
            </a:pPr>
            <a:r>
              <a:rPr lang="en-US" sz="2000" b="1" dirty="0">
                <a:solidFill>
                  <a:schemeClr val="accent5"/>
                </a:solidFill>
                <a:latin typeface="Book Antiqua" panose="02040602050305030304" pitchFamily="18" charset="0"/>
              </a:rPr>
              <a:t>Systematic literature search</a:t>
            </a:r>
          </a:p>
          <a:p>
            <a:pPr marL="457200" indent="-457200" algn="l">
              <a:buAutoNum type="arabicPeriod"/>
            </a:pPr>
            <a:r>
              <a:rPr lang="en-US" sz="2000" b="1" dirty="0">
                <a:solidFill>
                  <a:schemeClr val="accent1"/>
                </a:solidFill>
                <a:latin typeface="Book Antiqua" panose="02040602050305030304" pitchFamily="18" charset="0"/>
              </a:rPr>
              <a:t>Selecting web application traces</a:t>
            </a:r>
          </a:p>
          <a:p>
            <a:pPr marL="457200" indent="-457200" algn="l">
              <a:buAutoNum type="arabicPeriod"/>
            </a:pPr>
            <a:r>
              <a:rPr lang="en-US" sz="2000" b="1" dirty="0">
                <a:solidFill>
                  <a:schemeClr val="accent6"/>
                </a:solidFill>
                <a:latin typeface="Book Antiqua" panose="02040602050305030304" pitchFamily="18" charset="0"/>
              </a:rPr>
              <a:t>Preprocessing the traces</a:t>
            </a:r>
          </a:p>
        </p:txBody>
      </p:sp>
      <p:cxnSp>
        <p:nvCxnSpPr>
          <p:cNvPr id="2" name="Straight Connector 1">
            <a:extLst>
              <a:ext uri="{FF2B5EF4-FFF2-40B4-BE49-F238E27FC236}">
                <a16:creationId xmlns:a16="http://schemas.microsoft.com/office/drawing/2014/main" id="{57D82664-56EE-75B9-B5B4-6105192076E6}"/>
              </a:ext>
            </a:extLst>
          </p:cNvPr>
          <p:cNvCxnSpPr>
            <a:cxnSpLocks/>
          </p:cNvCxnSpPr>
          <p:nvPr/>
        </p:nvCxnSpPr>
        <p:spPr>
          <a:xfrm>
            <a:off x="8823761" y="2729749"/>
            <a:ext cx="0" cy="129960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3" name="Straight Connector 2">
            <a:extLst>
              <a:ext uri="{FF2B5EF4-FFF2-40B4-BE49-F238E27FC236}">
                <a16:creationId xmlns:a16="http://schemas.microsoft.com/office/drawing/2014/main" id="{5C25CDEB-9B87-E547-34FE-9D14FAB7591D}"/>
              </a:ext>
            </a:extLst>
          </p:cNvPr>
          <p:cNvCxnSpPr>
            <a:cxnSpLocks/>
          </p:cNvCxnSpPr>
          <p:nvPr/>
        </p:nvCxnSpPr>
        <p:spPr>
          <a:xfrm>
            <a:off x="4362450" y="2746328"/>
            <a:ext cx="4479385" cy="0"/>
          </a:xfrm>
          <a:prstGeom prst="line">
            <a:avLst/>
          </a:prstGeom>
          <a:ln>
            <a:solidFill>
              <a:schemeClr val="accent1"/>
            </a:solidFill>
          </a:ln>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a16="http://schemas.microsoft.com/office/drawing/2014/main" id="{B356FB98-FED7-1D09-079E-7D9DDC016A8C}"/>
              </a:ext>
            </a:extLst>
          </p:cNvPr>
          <p:cNvCxnSpPr>
            <a:cxnSpLocks/>
          </p:cNvCxnSpPr>
          <p:nvPr/>
        </p:nvCxnSpPr>
        <p:spPr>
          <a:xfrm>
            <a:off x="4372276" y="2726574"/>
            <a:ext cx="0" cy="632576"/>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70567CFB-BF7E-EE51-9296-E7ECACC9B5D8}"/>
              </a:ext>
            </a:extLst>
          </p:cNvPr>
          <p:cNvCxnSpPr>
            <a:cxnSpLocks/>
          </p:cNvCxnSpPr>
          <p:nvPr/>
        </p:nvCxnSpPr>
        <p:spPr>
          <a:xfrm>
            <a:off x="4353494" y="3355328"/>
            <a:ext cx="1186311"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20068481-DF6A-2A2E-462A-150A37541282}"/>
              </a:ext>
            </a:extLst>
          </p:cNvPr>
          <p:cNvCxnSpPr>
            <a:cxnSpLocks/>
          </p:cNvCxnSpPr>
          <p:nvPr/>
        </p:nvCxnSpPr>
        <p:spPr>
          <a:xfrm>
            <a:off x="5536630" y="3336174"/>
            <a:ext cx="3175" cy="70080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4F3F489E-7474-1D23-D734-5D02775271DA}"/>
              </a:ext>
            </a:extLst>
          </p:cNvPr>
          <p:cNvCxnSpPr>
            <a:cxnSpLocks/>
          </p:cNvCxnSpPr>
          <p:nvPr/>
        </p:nvCxnSpPr>
        <p:spPr>
          <a:xfrm>
            <a:off x="5536630" y="4017995"/>
            <a:ext cx="3305205"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id="{237A8FBB-F789-BDCE-15BD-CAAEB2A7FA48}"/>
              </a:ext>
            </a:extLst>
          </p:cNvPr>
          <p:cNvCxnSpPr>
            <a:cxnSpLocks/>
          </p:cNvCxnSpPr>
          <p:nvPr/>
        </p:nvCxnSpPr>
        <p:spPr>
          <a:xfrm>
            <a:off x="1066799" y="4046636"/>
            <a:ext cx="0" cy="105840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2" name="Straight Connector 11">
            <a:extLst>
              <a:ext uri="{FF2B5EF4-FFF2-40B4-BE49-F238E27FC236}">
                <a16:creationId xmlns:a16="http://schemas.microsoft.com/office/drawing/2014/main" id="{1D7E53BF-F090-E161-C666-6A56C1B40C66}"/>
              </a:ext>
            </a:extLst>
          </p:cNvPr>
          <p:cNvCxnSpPr>
            <a:cxnSpLocks/>
          </p:cNvCxnSpPr>
          <p:nvPr/>
        </p:nvCxnSpPr>
        <p:spPr>
          <a:xfrm>
            <a:off x="2396835" y="4046820"/>
            <a:ext cx="0" cy="105840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4" name="Straight Connector 13">
            <a:extLst>
              <a:ext uri="{FF2B5EF4-FFF2-40B4-BE49-F238E27FC236}">
                <a16:creationId xmlns:a16="http://schemas.microsoft.com/office/drawing/2014/main" id="{9C8BCC1D-E38B-BF89-9907-4331E1170826}"/>
              </a:ext>
            </a:extLst>
          </p:cNvPr>
          <p:cNvCxnSpPr>
            <a:cxnSpLocks/>
          </p:cNvCxnSpPr>
          <p:nvPr/>
        </p:nvCxnSpPr>
        <p:spPr>
          <a:xfrm>
            <a:off x="1066799" y="4065108"/>
            <a:ext cx="1330036"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9" name="Straight Connector 18">
            <a:extLst>
              <a:ext uri="{FF2B5EF4-FFF2-40B4-BE49-F238E27FC236}">
                <a16:creationId xmlns:a16="http://schemas.microsoft.com/office/drawing/2014/main" id="{F7BB829B-1651-F5B9-AB18-07A3050E3038}"/>
              </a:ext>
            </a:extLst>
          </p:cNvPr>
          <p:cNvCxnSpPr>
            <a:cxnSpLocks/>
          </p:cNvCxnSpPr>
          <p:nvPr/>
        </p:nvCxnSpPr>
        <p:spPr>
          <a:xfrm>
            <a:off x="1066799" y="5084048"/>
            <a:ext cx="1330036" cy="0"/>
          </a:xfrm>
          <a:prstGeom prst="line">
            <a:avLst/>
          </a:prstGeom>
          <a:ln/>
        </p:spPr>
        <p:style>
          <a:lnRef idx="3">
            <a:schemeClr val="accent6"/>
          </a:lnRef>
          <a:fillRef idx="0">
            <a:schemeClr val="accent6"/>
          </a:fillRef>
          <a:effectRef idx="2">
            <a:schemeClr val="accent6"/>
          </a:effectRef>
          <a:fontRef idx="minor">
            <a:schemeClr val="tx1"/>
          </a:fontRef>
        </p:style>
      </p:cxnSp>
      <p:sp>
        <p:nvSpPr>
          <p:cNvPr id="22" name="Slide Number Placeholder 21">
            <a:extLst>
              <a:ext uri="{FF2B5EF4-FFF2-40B4-BE49-F238E27FC236}">
                <a16:creationId xmlns:a16="http://schemas.microsoft.com/office/drawing/2014/main" id="{945ED08E-2272-325F-0CEF-C49625189EB6}"/>
              </a:ext>
            </a:extLst>
          </p:cNvPr>
          <p:cNvSpPr>
            <a:spLocks noGrp="1"/>
          </p:cNvSpPr>
          <p:nvPr>
            <p:ph type="sldNum" sz="quarter" idx="2"/>
          </p:nvPr>
        </p:nvSpPr>
        <p:spPr/>
        <p:txBody>
          <a:bodyPr/>
          <a:lstStyle/>
          <a:p>
            <a:fld id="{86CB4B4D-7CA3-9044-876B-883B54F8677D}" type="slidenum">
              <a:rPr lang="en-CA" smtClean="0"/>
              <a:t>19</a:t>
            </a:fld>
            <a:endParaRPr lang="en-CA" dirty="0"/>
          </a:p>
        </p:txBody>
      </p:sp>
      <p:sp>
        <p:nvSpPr>
          <p:cNvPr id="5" name="TextBox 4">
            <a:extLst>
              <a:ext uri="{FF2B5EF4-FFF2-40B4-BE49-F238E27FC236}">
                <a16:creationId xmlns:a16="http://schemas.microsoft.com/office/drawing/2014/main" id="{2E0C7421-C354-E9AE-ABDF-ACB1D9831E93}"/>
              </a:ext>
            </a:extLst>
          </p:cNvPr>
          <p:cNvSpPr txBox="1"/>
          <p:nvPr/>
        </p:nvSpPr>
        <p:spPr>
          <a:xfrm>
            <a:off x="320863" y="645644"/>
            <a:ext cx="9264273"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600" b="1" dirty="0">
                <a:latin typeface="Book Antiqua" panose="02040602050305030304" pitchFamily="18" charset="0"/>
              </a:rPr>
              <a:t>Overview of our study</a:t>
            </a:r>
          </a:p>
        </p:txBody>
      </p:sp>
    </p:spTree>
    <p:extLst>
      <p:ext uri="{BB962C8B-B14F-4D97-AF65-F5344CB8AC3E}">
        <p14:creationId xmlns:p14="http://schemas.microsoft.com/office/powerpoint/2010/main" val="1243134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Shape 527"/>
          <p:cNvSpPr>
            <a:spLocks noGrp="1"/>
          </p:cNvSpPr>
          <p:nvPr>
            <p:ph type="body" idx="13"/>
          </p:nvPr>
        </p:nvSpPr>
        <p:spPr>
          <a:xfrm>
            <a:off x="-4840" y="0"/>
            <a:ext cx="9910837" cy="1010647"/>
          </a:xfrm>
          <a:prstGeom prst="rect">
            <a:avLst/>
          </a:prstGeom>
          <a:solidFill>
            <a:srgbClr val="F6332E"/>
          </a:solidFill>
        </p:spPr>
        <p:txBody>
          <a:bodyPr/>
          <a:lstStyle/>
          <a:p>
            <a:pPr marL="0" marR="0" indent="0" algn="ctr" defTabSz="445049" rtl="0" eaLnBrk="1" latinLnBrk="0" hangingPunct="1">
              <a:lnSpc>
                <a:spcPct val="100000"/>
              </a:lnSpc>
              <a:spcBef>
                <a:spcPts val="0"/>
              </a:spcBef>
              <a:spcAft>
                <a:spcPts val="0"/>
              </a:spcAft>
              <a:buClrTx/>
              <a:buSzTx/>
              <a:buFontTx/>
              <a:buNone/>
              <a:tabLst/>
              <a:defRPr sz="4200">
                <a:latin typeface="Gill Sans"/>
                <a:ea typeface="Gill Sans"/>
                <a:cs typeface="Gill Sans"/>
                <a:sym typeface="Gill Sans"/>
              </a:defRPr>
            </a:pPr>
            <a:endParaRPr dirty="0"/>
          </a:p>
        </p:txBody>
      </p:sp>
      <p:sp>
        <p:nvSpPr>
          <p:cNvPr id="12" name="TextBox 11">
            <a:extLst>
              <a:ext uri="{FF2B5EF4-FFF2-40B4-BE49-F238E27FC236}">
                <a16:creationId xmlns:a16="http://schemas.microsoft.com/office/drawing/2014/main" id="{32266C2D-C67E-4B5B-90C4-6ABA096DDE97}"/>
              </a:ext>
            </a:extLst>
          </p:cNvPr>
          <p:cNvSpPr txBox="1"/>
          <p:nvPr/>
        </p:nvSpPr>
        <p:spPr>
          <a:xfrm>
            <a:off x="-4841" y="2302366"/>
            <a:ext cx="9910836" cy="1446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400" b="1" dirty="0">
                <a:latin typeface="Book Antiqua" panose="02040602050305030304" pitchFamily="18" charset="0"/>
              </a:rPr>
              <a:t>Characterizing the Workload Patterns of Web Applications</a:t>
            </a:r>
          </a:p>
        </p:txBody>
      </p:sp>
      <p:pic>
        <p:nvPicPr>
          <p:cNvPr id="3" name="Picture 2">
            <a:extLst>
              <a:ext uri="{FF2B5EF4-FFF2-40B4-BE49-F238E27FC236}">
                <a16:creationId xmlns:a16="http://schemas.microsoft.com/office/drawing/2014/main" id="{07892DDC-87AA-6EEE-95FD-1E0965EBAF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9841" y="5040635"/>
            <a:ext cx="2887764" cy="1604313"/>
          </a:xfrm>
          <a:prstGeom prst="rect">
            <a:avLst/>
          </a:prstGeom>
        </p:spPr>
      </p:pic>
      <p:pic>
        <p:nvPicPr>
          <p:cNvPr id="6" name="Picture 2" descr="MOOSE Lab">
            <a:extLst>
              <a:ext uri="{FF2B5EF4-FFF2-40B4-BE49-F238E27FC236}">
                <a16:creationId xmlns:a16="http://schemas.microsoft.com/office/drawing/2014/main" id="{72066E19-CE7E-2C5B-C192-D75FC3DE71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425" y="5587999"/>
            <a:ext cx="1931845" cy="5095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B16461A-3298-C690-0E5F-E13FEC80B78E}"/>
              </a:ext>
            </a:extLst>
          </p:cNvPr>
          <p:cNvSpPr txBox="1"/>
          <p:nvPr/>
        </p:nvSpPr>
        <p:spPr>
          <a:xfrm>
            <a:off x="2029502" y="4747741"/>
            <a:ext cx="5842151"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dirty="0">
                <a:latin typeface="Book Antiqua" panose="02040602050305030304" pitchFamily="18" charset="0"/>
              </a:rPr>
              <a:t>Roozbeh Aghili, Heng Li, Foutse Khomh</a:t>
            </a:r>
          </a:p>
        </p:txBody>
      </p:sp>
      <p:sp>
        <p:nvSpPr>
          <p:cNvPr id="5" name="TextBox 4">
            <a:extLst>
              <a:ext uri="{FF2B5EF4-FFF2-40B4-BE49-F238E27FC236}">
                <a16:creationId xmlns:a16="http://schemas.microsoft.com/office/drawing/2014/main" id="{A0492B40-2375-36AD-5EEC-26268CB30C63}"/>
              </a:ext>
            </a:extLst>
          </p:cNvPr>
          <p:cNvSpPr txBox="1"/>
          <p:nvPr/>
        </p:nvSpPr>
        <p:spPr>
          <a:xfrm>
            <a:off x="107303" y="1842752"/>
            <a:ext cx="5309443"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800" b="1" u="sng" dirty="0">
                <a:solidFill>
                  <a:schemeClr val="accent4">
                    <a:lumMod val="60000"/>
                    <a:lumOff val="40000"/>
                  </a:schemeClr>
                </a:solidFill>
                <a:latin typeface="Book Antiqua" panose="02040602050305030304" pitchFamily="18" charset="0"/>
              </a:rPr>
              <a:t>Previous version</a:t>
            </a:r>
          </a:p>
        </p:txBody>
      </p:sp>
    </p:spTree>
    <p:extLst>
      <p:ext uri="{BB962C8B-B14F-4D97-AF65-F5344CB8AC3E}">
        <p14:creationId xmlns:p14="http://schemas.microsoft.com/office/powerpoint/2010/main" val="2987306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4E0919A-7AF5-4204-B632-75ECA9298BAD}"/>
              </a:ext>
            </a:extLst>
          </p:cNvPr>
          <p:cNvSpPr>
            <a:spLocks noGrp="1"/>
          </p:cNvSpPr>
          <p:nvPr>
            <p:ph type="body" sz="quarter" idx="19"/>
          </p:nvPr>
        </p:nvSpPr>
        <p:spPr>
          <a:solidFill>
            <a:srgbClr val="F6332E"/>
          </a:solidFill>
        </p:spPr>
        <p:txBody>
          <a:bodyPr/>
          <a:lstStyle/>
          <a:p>
            <a:endParaRPr lang="en-US"/>
          </a:p>
        </p:txBody>
      </p:sp>
      <p:pic>
        <p:nvPicPr>
          <p:cNvPr id="15" name="Picture 14">
            <a:extLst>
              <a:ext uri="{FF2B5EF4-FFF2-40B4-BE49-F238E27FC236}">
                <a16:creationId xmlns:a16="http://schemas.microsoft.com/office/drawing/2014/main" id="{8E77D9BB-C74A-71DA-7057-9B4CC62D3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 y="2744161"/>
            <a:ext cx="7772400" cy="2358359"/>
          </a:xfrm>
          <a:prstGeom prst="rect">
            <a:avLst/>
          </a:prstGeom>
          <a:ln>
            <a:noFill/>
          </a:ln>
          <a:effectLst>
            <a:outerShdw blurRad="190500" algn="tl" rotWithShape="0">
              <a:srgbClr val="000000">
                <a:alpha val="70000"/>
              </a:srgbClr>
            </a:outerShdw>
          </a:effectLst>
        </p:spPr>
      </p:pic>
      <p:cxnSp>
        <p:nvCxnSpPr>
          <p:cNvPr id="42" name="Straight Connector 41">
            <a:extLst>
              <a:ext uri="{FF2B5EF4-FFF2-40B4-BE49-F238E27FC236}">
                <a16:creationId xmlns:a16="http://schemas.microsoft.com/office/drawing/2014/main" id="{8005562E-E34F-A0B5-8025-31FE1E0ED7AC}"/>
              </a:ext>
            </a:extLst>
          </p:cNvPr>
          <p:cNvCxnSpPr>
            <a:cxnSpLocks/>
          </p:cNvCxnSpPr>
          <p:nvPr/>
        </p:nvCxnSpPr>
        <p:spPr>
          <a:xfrm>
            <a:off x="1066799" y="2744161"/>
            <a:ext cx="3254677" cy="0"/>
          </a:xfrm>
          <a:prstGeom prst="line">
            <a:avLst/>
          </a:prstGeom>
          <a:ln>
            <a:solidFill>
              <a:schemeClr val="accent5"/>
            </a:solidFill>
          </a:ln>
        </p:spPr>
        <p:style>
          <a:lnRef idx="3">
            <a:schemeClr val="accent5"/>
          </a:lnRef>
          <a:fillRef idx="0">
            <a:schemeClr val="accent5"/>
          </a:fillRef>
          <a:effectRef idx="2">
            <a:schemeClr val="accent5"/>
          </a:effectRef>
          <a:fontRef idx="minor">
            <a:schemeClr val="tx1"/>
          </a:fontRef>
        </p:style>
      </p:cxnSp>
      <p:cxnSp>
        <p:nvCxnSpPr>
          <p:cNvPr id="43" name="Straight Connector 42">
            <a:extLst>
              <a:ext uri="{FF2B5EF4-FFF2-40B4-BE49-F238E27FC236}">
                <a16:creationId xmlns:a16="http://schemas.microsoft.com/office/drawing/2014/main" id="{04E18539-2109-996F-227F-59709598A70E}"/>
              </a:ext>
            </a:extLst>
          </p:cNvPr>
          <p:cNvCxnSpPr>
            <a:cxnSpLocks/>
          </p:cNvCxnSpPr>
          <p:nvPr/>
        </p:nvCxnSpPr>
        <p:spPr>
          <a:xfrm>
            <a:off x="1066799" y="4017995"/>
            <a:ext cx="4419601" cy="0"/>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45" name="Straight Connector 44">
            <a:extLst>
              <a:ext uri="{FF2B5EF4-FFF2-40B4-BE49-F238E27FC236}">
                <a16:creationId xmlns:a16="http://schemas.microsoft.com/office/drawing/2014/main" id="{70630498-4F66-886D-481B-828D9894690A}"/>
              </a:ext>
            </a:extLst>
          </p:cNvPr>
          <p:cNvCxnSpPr>
            <a:cxnSpLocks/>
          </p:cNvCxnSpPr>
          <p:nvPr/>
        </p:nvCxnSpPr>
        <p:spPr>
          <a:xfrm>
            <a:off x="1066799" y="2726574"/>
            <a:ext cx="0" cy="1310400"/>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51" name="Straight Connector 50">
            <a:extLst>
              <a:ext uri="{FF2B5EF4-FFF2-40B4-BE49-F238E27FC236}">
                <a16:creationId xmlns:a16="http://schemas.microsoft.com/office/drawing/2014/main" id="{E1559C78-0FCE-53FE-D291-EA676A162320}"/>
              </a:ext>
            </a:extLst>
          </p:cNvPr>
          <p:cNvCxnSpPr>
            <a:cxnSpLocks/>
          </p:cNvCxnSpPr>
          <p:nvPr/>
        </p:nvCxnSpPr>
        <p:spPr>
          <a:xfrm>
            <a:off x="5471990" y="3391906"/>
            <a:ext cx="0" cy="645068"/>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54" name="Straight Connector 53">
            <a:extLst>
              <a:ext uri="{FF2B5EF4-FFF2-40B4-BE49-F238E27FC236}">
                <a16:creationId xmlns:a16="http://schemas.microsoft.com/office/drawing/2014/main" id="{855FE087-6D6E-CB0C-36AF-2CC6ACE0202D}"/>
              </a:ext>
            </a:extLst>
          </p:cNvPr>
          <p:cNvCxnSpPr>
            <a:cxnSpLocks/>
          </p:cNvCxnSpPr>
          <p:nvPr/>
        </p:nvCxnSpPr>
        <p:spPr>
          <a:xfrm>
            <a:off x="4321476" y="2726574"/>
            <a:ext cx="0" cy="702426"/>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55" name="Straight Connector 54">
            <a:extLst>
              <a:ext uri="{FF2B5EF4-FFF2-40B4-BE49-F238E27FC236}">
                <a16:creationId xmlns:a16="http://schemas.microsoft.com/office/drawing/2014/main" id="{1F961DAE-F00D-5E89-E9B9-95DCF9B97C66}"/>
              </a:ext>
            </a:extLst>
          </p:cNvPr>
          <p:cNvCxnSpPr>
            <a:cxnSpLocks/>
          </p:cNvCxnSpPr>
          <p:nvPr/>
        </p:nvCxnSpPr>
        <p:spPr>
          <a:xfrm>
            <a:off x="4303264" y="3409303"/>
            <a:ext cx="1186311" cy="0"/>
          </a:xfrm>
          <a:prstGeom prst="line">
            <a:avLst/>
          </a:prstGeom>
          <a:ln/>
        </p:spPr>
        <p:style>
          <a:lnRef idx="3">
            <a:schemeClr val="accent5"/>
          </a:lnRef>
          <a:fillRef idx="0">
            <a:schemeClr val="accent5"/>
          </a:fillRef>
          <a:effectRef idx="2">
            <a:schemeClr val="accent5"/>
          </a:effectRef>
          <a:fontRef idx="minor">
            <a:schemeClr val="tx1"/>
          </a:fontRef>
        </p:style>
      </p:cxnSp>
      <p:sp>
        <p:nvSpPr>
          <p:cNvPr id="63" name="TextBox 62">
            <a:extLst>
              <a:ext uri="{FF2B5EF4-FFF2-40B4-BE49-F238E27FC236}">
                <a16:creationId xmlns:a16="http://schemas.microsoft.com/office/drawing/2014/main" id="{C5C8B86F-523A-AC4F-9185-7D3EAFB91BE6}"/>
              </a:ext>
            </a:extLst>
          </p:cNvPr>
          <p:cNvSpPr txBox="1"/>
          <p:nvPr/>
        </p:nvSpPr>
        <p:spPr>
          <a:xfrm>
            <a:off x="1066799" y="5289105"/>
            <a:ext cx="8732294"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lgn="l">
              <a:buAutoNum type="arabicPeriod"/>
            </a:pPr>
            <a:r>
              <a:rPr lang="en-US" sz="2000" b="1" dirty="0">
                <a:solidFill>
                  <a:schemeClr val="accent5"/>
                </a:solidFill>
                <a:latin typeface="Book Antiqua" panose="02040602050305030304" pitchFamily="18" charset="0"/>
              </a:rPr>
              <a:t>Systematic literature search</a:t>
            </a:r>
          </a:p>
          <a:p>
            <a:pPr marL="457200" indent="-457200" algn="l">
              <a:buAutoNum type="arabicPeriod"/>
            </a:pPr>
            <a:r>
              <a:rPr lang="en-US" sz="2000" b="1" dirty="0">
                <a:solidFill>
                  <a:schemeClr val="accent1"/>
                </a:solidFill>
                <a:latin typeface="Book Antiqua" panose="02040602050305030304" pitchFamily="18" charset="0"/>
              </a:rPr>
              <a:t>Selecting web application traces</a:t>
            </a:r>
          </a:p>
          <a:p>
            <a:pPr marL="457200" indent="-457200" algn="l">
              <a:buAutoNum type="arabicPeriod"/>
            </a:pPr>
            <a:r>
              <a:rPr lang="en-US" sz="2000" b="1" dirty="0">
                <a:solidFill>
                  <a:schemeClr val="accent6"/>
                </a:solidFill>
                <a:latin typeface="Book Antiqua" panose="02040602050305030304" pitchFamily="18" charset="0"/>
              </a:rPr>
              <a:t>Preprocessing the traces</a:t>
            </a:r>
          </a:p>
          <a:p>
            <a:pPr marL="457200" indent="-457200" algn="l">
              <a:buAutoNum type="arabicPeriod"/>
            </a:pPr>
            <a:r>
              <a:rPr lang="en-US" sz="2000" b="1" dirty="0">
                <a:solidFill>
                  <a:schemeClr val="accent2"/>
                </a:solidFill>
                <a:latin typeface="Book Antiqua" panose="02040602050305030304" pitchFamily="18" charset="0"/>
              </a:rPr>
              <a:t>Time-series clustering and analysis</a:t>
            </a:r>
          </a:p>
        </p:txBody>
      </p:sp>
      <p:cxnSp>
        <p:nvCxnSpPr>
          <p:cNvPr id="2" name="Straight Connector 1">
            <a:extLst>
              <a:ext uri="{FF2B5EF4-FFF2-40B4-BE49-F238E27FC236}">
                <a16:creationId xmlns:a16="http://schemas.microsoft.com/office/drawing/2014/main" id="{57D82664-56EE-75B9-B5B4-6105192076E6}"/>
              </a:ext>
            </a:extLst>
          </p:cNvPr>
          <p:cNvCxnSpPr>
            <a:cxnSpLocks/>
          </p:cNvCxnSpPr>
          <p:nvPr/>
        </p:nvCxnSpPr>
        <p:spPr>
          <a:xfrm>
            <a:off x="8823761" y="2729749"/>
            <a:ext cx="0" cy="129960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3" name="Straight Connector 2">
            <a:extLst>
              <a:ext uri="{FF2B5EF4-FFF2-40B4-BE49-F238E27FC236}">
                <a16:creationId xmlns:a16="http://schemas.microsoft.com/office/drawing/2014/main" id="{5C25CDEB-9B87-E547-34FE-9D14FAB7591D}"/>
              </a:ext>
            </a:extLst>
          </p:cNvPr>
          <p:cNvCxnSpPr>
            <a:cxnSpLocks/>
          </p:cNvCxnSpPr>
          <p:nvPr/>
        </p:nvCxnSpPr>
        <p:spPr>
          <a:xfrm>
            <a:off x="4362450" y="2746328"/>
            <a:ext cx="4479385" cy="0"/>
          </a:xfrm>
          <a:prstGeom prst="line">
            <a:avLst/>
          </a:prstGeom>
          <a:ln>
            <a:solidFill>
              <a:schemeClr val="accent1"/>
            </a:solidFill>
          </a:ln>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a16="http://schemas.microsoft.com/office/drawing/2014/main" id="{B356FB98-FED7-1D09-079E-7D9DDC016A8C}"/>
              </a:ext>
            </a:extLst>
          </p:cNvPr>
          <p:cNvCxnSpPr>
            <a:cxnSpLocks/>
          </p:cNvCxnSpPr>
          <p:nvPr/>
        </p:nvCxnSpPr>
        <p:spPr>
          <a:xfrm>
            <a:off x="4372276" y="2726574"/>
            <a:ext cx="0" cy="632576"/>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70567CFB-BF7E-EE51-9296-E7ECACC9B5D8}"/>
              </a:ext>
            </a:extLst>
          </p:cNvPr>
          <p:cNvCxnSpPr>
            <a:cxnSpLocks/>
          </p:cNvCxnSpPr>
          <p:nvPr/>
        </p:nvCxnSpPr>
        <p:spPr>
          <a:xfrm>
            <a:off x="4353494" y="3355328"/>
            <a:ext cx="1186311"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20068481-DF6A-2A2E-462A-150A37541282}"/>
              </a:ext>
            </a:extLst>
          </p:cNvPr>
          <p:cNvCxnSpPr>
            <a:cxnSpLocks/>
          </p:cNvCxnSpPr>
          <p:nvPr/>
        </p:nvCxnSpPr>
        <p:spPr>
          <a:xfrm>
            <a:off x="5536630" y="3336174"/>
            <a:ext cx="3175" cy="70080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4F3F489E-7474-1D23-D734-5D02775271DA}"/>
              </a:ext>
            </a:extLst>
          </p:cNvPr>
          <p:cNvCxnSpPr>
            <a:cxnSpLocks/>
          </p:cNvCxnSpPr>
          <p:nvPr/>
        </p:nvCxnSpPr>
        <p:spPr>
          <a:xfrm>
            <a:off x="5536630" y="4017995"/>
            <a:ext cx="3305205"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id="{237A8FBB-F789-BDCE-15BD-CAAEB2A7FA48}"/>
              </a:ext>
            </a:extLst>
          </p:cNvPr>
          <p:cNvCxnSpPr>
            <a:cxnSpLocks/>
          </p:cNvCxnSpPr>
          <p:nvPr/>
        </p:nvCxnSpPr>
        <p:spPr>
          <a:xfrm>
            <a:off x="1066799" y="4046636"/>
            <a:ext cx="0" cy="105840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2" name="Straight Connector 11">
            <a:extLst>
              <a:ext uri="{FF2B5EF4-FFF2-40B4-BE49-F238E27FC236}">
                <a16:creationId xmlns:a16="http://schemas.microsoft.com/office/drawing/2014/main" id="{1D7E53BF-F090-E161-C666-6A56C1B40C66}"/>
              </a:ext>
            </a:extLst>
          </p:cNvPr>
          <p:cNvCxnSpPr>
            <a:cxnSpLocks/>
          </p:cNvCxnSpPr>
          <p:nvPr/>
        </p:nvCxnSpPr>
        <p:spPr>
          <a:xfrm>
            <a:off x="2396835" y="4046820"/>
            <a:ext cx="0" cy="105840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4" name="Straight Connector 13">
            <a:extLst>
              <a:ext uri="{FF2B5EF4-FFF2-40B4-BE49-F238E27FC236}">
                <a16:creationId xmlns:a16="http://schemas.microsoft.com/office/drawing/2014/main" id="{9C8BCC1D-E38B-BF89-9907-4331E1170826}"/>
              </a:ext>
            </a:extLst>
          </p:cNvPr>
          <p:cNvCxnSpPr>
            <a:cxnSpLocks/>
          </p:cNvCxnSpPr>
          <p:nvPr/>
        </p:nvCxnSpPr>
        <p:spPr>
          <a:xfrm>
            <a:off x="1066799" y="4065108"/>
            <a:ext cx="1330036"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9" name="Straight Connector 18">
            <a:extLst>
              <a:ext uri="{FF2B5EF4-FFF2-40B4-BE49-F238E27FC236}">
                <a16:creationId xmlns:a16="http://schemas.microsoft.com/office/drawing/2014/main" id="{F7BB829B-1651-F5B9-AB18-07A3050E3038}"/>
              </a:ext>
            </a:extLst>
          </p:cNvPr>
          <p:cNvCxnSpPr>
            <a:cxnSpLocks/>
          </p:cNvCxnSpPr>
          <p:nvPr/>
        </p:nvCxnSpPr>
        <p:spPr>
          <a:xfrm>
            <a:off x="1066799" y="5084048"/>
            <a:ext cx="1330036"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5" name="Straight Connector 4">
            <a:extLst>
              <a:ext uri="{FF2B5EF4-FFF2-40B4-BE49-F238E27FC236}">
                <a16:creationId xmlns:a16="http://schemas.microsoft.com/office/drawing/2014/main" id="{4254D6FB-C07E-130F-CC4E-677880ED4136}"/>
              </a:ext>
            </a:extLst>
          </p:cNvPr>
          <p:cNvCxnSpPr>
            <a:cxnSpLocks/>
          </p:cNvCxnSpPr>
          <p:nvPr/>
        </p:nvCxnSpPr>
        <p:spPr>
          <a:xfrm>
            <a:off x="2488415" y="4046636"/>
            <a:ext cx="0" cy="10584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id="{A4780FD4-6FD0-7E55-A0C4-7CAB1843947E}"/>
              </a:ext>
            </a:extLst>
          </p:cNvPr>
          <p:cNvCxnSpPr>
            <a:cxnSpLocks/>
          </p:cNvCxnSpPr>
          <p:nvPr/>
        </p:nvCxnSpPr>
        <p:spPr>
          <a:xfrm>
            <a:off x="4841995" y="4046636"/>
            <a:ext cx="0" cy="10584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6" name="Straight Connector 15">
            <a:extLst>
              <a:ext uri="{FF2B5EF4-FFF2-40B4-BE49-F238E27FC236}">
                <a16:creationId xmlns:a16="http://schemas.microsoft.com/office/drawing/2014/main" id="{8A399F97-608E-3D6C-9B53-2320DEE09F5B}"/>
              </a:ext>
            </a:extLst>
          </p:cNvPr>
          <p:cNvCxnSpPr>
            <a:cxnSpLocks/>
          </p:cNvCxnSpPr>
          <p:nvPr/>
        </p:nvCxnSpPr>
        <p:spPr>
          <a:xfrm>
            <a:off x="2488415" y="4065108"/>
            <a:ext cx="2353580"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0" name="Straight Connector 19">
            <a:extLst>
              <a:ext uri="{FF2B5EF4-FFF2-40B4-BE49-F238E27FC236}">
                <a16:creationId xmlns:a16="http://schemas.microsoft.com/office/drawing/2014/main" id="{A6AD46CC-E5BD-0B91-368F-DB607254DDB0}"/>
              </a:ext>
            </a:extLst>
          </p:cNvPr>
          <p:cNvCxnSpPr>
            <a:cxnSpLocks/>
          </p:cNvCxnSpPr>
          <p:nvPr/>
        </p:nvCxnSpPr>
        <p:spPr>
          <a:xfrm>
            <a:off x="2488415" y="5085387"/>
            <a:ext cx="235358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23" name="Slide Number Placeholder 22">
            <a:extLst>
              <a:ext uri="{FF2B5EF4-FFF2-40B4-BE49-F238E27FC236}">
                <a16:creationId xmlns:a16="http://schemas.microsoft.com/office/drawing/2014/main" id="{EFC7DEAB-10BD-378C-37BA-934A3CF8E658}"/>
              </a:ext>
            </a:extLst>
          </p:cNvPr>
          <p:cNvSpPr>
            <a:spLocks noGrp="1"/>
          </p:cNvSpPr>
          <p:nvPr>
            <p:ph type="sldNum" sz="quarter" idx="2"/>
          </p:nvPr>
        </p:nvSpPr>
        <p:spPr/>
        <p:txBody>
          <a:bodyPr/>
          <a:lstStyle/>
          <a:p>
            <a:fld id="{86CB4B4D-7CA3-9044-876B-883B54F8677D}" type="slidenum">
              <a:rPr lang="en-CA" smtClean="0"/>
              <a:t>20</a:t>
            </a:fld>
            <a:endParaRPr lang="en-CA" dirty="0"/>
          </a:p>
        </p:txBody>
      </p:sp>
      <p:sp>
        <p:nvSpPr>
          <p:cNvPr id="17" name="TextBox 16">
            <a:extLst>
              <a:ext uri="{FF2B5EF4-FFF2-40B4-BE49-F238E27FC236}">
                <a16:creationId xmlns:a16="http://schemas.microsoft.com/office/drawing/2014/main" id="{4DD26BB8-33F6-01C0-E93C-7D1CE807A91F}"/>
              </a:ext>
            </a:extLst>
          </p:cNvPr>
          <p:cNvSpPr txBox="1"/>
          <p:nvPr/>
        </p:nvSpPr>
        <p:spPr>
          <a:xfrm>
            <a:off x="320863" y="645644"/>
            <a:ext cx="9264273"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600" b="1" dirty="0">
                <a:latin typeface="Book Antiqua" panose="02040602050305030304" pitchFamily="18" charset="0"/>
              </a:rPr>
              <a:t>Overview of our study</a:t>
            </a:r>
          </a:p>
        </p:txBody>
      </p:sp>
    </p:spTree>
    <p:extLst>
      <p:ext uri="{BB962C8B-B14F-4D97-AF65-F5344CB8AC3E}">
        <p14:creationId xmlns:p14="http://schemas.microsoft.com/office/powerpoint/2010/main" val="3368344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4E0919A-7AF5-4204-B632-75ECA9298BAD}"/>
              </a:ext>
            </a:extLst>
          </p:cNvPr>
          <p:cNvSpPr>
            <a:spLocks noGrp="1"/>
          </p:cNvSpPr>
          <p:nvPr>
            <p:ph type="body" sz="quarter" idx="19"/>
          </p:nvPr>
        </p:nvSpPr>
        <p:spPr>
          <a:solidFill>
            <a:srgbClr val="F6332E"/>
          </a:solidFill>
        </p:spPr>
        <p:txBody>
          <a:bodyPr/>
          <a:lstStyle/>
          <a:p>
            <a:endParaRPr lang="en-US"/>
          </a:p>
        </p:txBody>
      </p:sp>
      <p:sp>
        <p:nvSpPr>
          <p:cNvPr id="4" name="TextBox 3">
            <a:extLst>
              <a:ext uri="{FF2B5EF4-FFF2-40B4-BE49-F238E27FC236}">
                <a16:creationId xmlns:a16="http://schemas.microsoft.com/office/drawing/2014/main" id="{78A8ED26-671F-F533-3314-26F0009BE325}"/>
              </a:ext>
            </a:extLst>
          </p:cNvPr>
          <p:cNvSpPr txBox="1"/>
          <p:nvPr/>
        </p:nvSpPr>
        <p:spPr>
          <a:xfrm>
            <a:off x="320863" y="645644"/>
            <a:ext cx="9264273"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600" b="1" dirty="0">
                <a:latin typeface="Book Antiqua" panose="02040602050305030304" pitchFamily="18" charset="0"/>
              </a:rPr>
              <a:t>List of web application traces</a:t>
            </a:r>
          </a:p>
        </p:txBody>
      </p:sp>
      <p:sp>
        <p:nvSpPr>
          <p:cNvPr id="22" name="Slide Number Placeholder 21">
            <a:extLst>
              <a:ext uri="{FF2B5EF4-FFF2-40B4-BE49-F238E27FC236}">
                <a16:creationId xmlns:a16="http://schemas.microsoft.com/office/drawing/2014/main" id="{1CA207E7-C433-5CA5-E8D3-0B07E94145AE}"/>
              </a:ext>
            </a:extLst>
          </p:cNvPr>
          <p:cNvSpPr>
            <a:spLocks noGrp="1"/>
          </p:cNvSpPr>
          <p:nvPr>
            <p:ph type="sldNum" sz="quarter" idx="2"/>
          </p:nvPr>
        </p:nvSpPr>
        <p:spPr/>
        <p:txBody>
          <a:bodyPr/>
          <a:lstStyle/>
          <a:p>
            <a:fld id="{86CB4B4D-7CA3-9044-876B-883B54F8677D}" type="slidenum">
              <a:rPr lang="en-CA" smtClean="0"/>
              <a:t>21</a:t>
            </a:fld>
            <a:endParaRPr lang="en-CA" dirty="0"/>
          </a:p>
        </p:txBody>
      </p:sp>
      <p:pic>
        <p:nvPicPr>
          <p:cNvPr id="2" name="Picture 1">
            <a:extLst>
              <a:ext uri="{FF2B5EF4-FFF2-40B4-BE49-F238E27FC236}">
                <a16:creationId xmlns:a16="http://schemas.microsoft.com/office/drawing/2014/main" id="{61D751BF-99FA-91A5-C598-3B9300A20159}"/>
              </a:ext>
            </a:extLst>
          </p:cNvPr>
          <p:cNvPicPr>
            <a:picLocks noChangeAspect="1"/>
          </p:cNvPicPr>
          <p:nvPr/>
        </p:nvPicPr>
        <p:blipFill>
          <a:blip r:embed="rId2"/>
          <a:stretch>
            <a:fillRect/>
          </a:stretch>
        </p:blipFill>
        <p:spPr>
          <a:xfrm>
            <a:off x="1165358" y="1992221"/>
            <a:ext cx="7772400" cy="4080700"/>
          </a:xfrm>
          <a:prstGeom prst="rect">
            <a:avLst/>
          </a:prstGeom>
        </p:spPr>
      </p:pic>
    </p:spTree>
    <p:extLst>
      <p:ext uri="{BB962C8B-B14F-4D97-AF65-F5344CB8AC3E}">
        <p14:creationId xmlns:p14="http://schemas.microsoft.com/office/powerpoint/2010/main" val="2207287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4E0919A-7AF5-4204-B632-75ECA9298BAD}"/>
              </a:ext>
            </a:extLst>
          </p:cNvPr>
          <p:cNvSpPr>
            <a:spLocks noGrp="1"/>
          </p:cNvSpPr>
          <p:nvPr>
            <p:ph type="body" sz="quarter" idx="19"/>
          </p:nvPr>
        </p:nvSpPr>
        <p:spPr>
          <a:solidFill>
            <a:srgbClr val="F6332E"/>
          </a:solidFill>
        </p:spPr>
        <p:txBody>
          <a:bodyPr/>
          <a:lstStyle/>
          <a:p>
            <a:endParaRPr lang="en-US"/>
          </a:p>
        </p:txBody>
      </p:sp>
      <p:sp>
        <p:nvSpPr>
          <p:cNvPr id="4" name="TextBox 3">
            <a:extLst>
              <a:ext uri="{FF2B5EF4-FFF2-40B4-BE49-F238E27FC236}">
                <a16:creationId xmlns:a16="http://schemas.microsoft.com/office/drawing/2014/main" id="{78A8ED26-671F-F533-3314-26F0009BE325}"/>
              </a:ext>
            </a:extLst>
          </p:cNvPr>
          <p:cNvSpPr txBox="1"/>
          <p:nvPr/>
        </p:nvSpPr>
        <p:spPr>
          <a:xfrm>
            <a:off x="320863" y="645644"/>
            <a:ext cx="9264273"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600" b="1" dirty="0">
                <a:latin typeface="Book Antiqua" panose="02040602050305030304" pitchFamily="18" charset="0"/>
              </a:rPr>
              <a:t>List of web application traces</a:t>
            </a:r>
          </a:p>
        </p:txBody>
      </p:sp>
      <p:sp>
        <p:nvSpPr>
          <p:cNvPr id="22" name="Slide Number Placeholder 21">
            <a:extLst>
              <a:ext uri="{FF2B5EF4-FFF2-40B4-BE49-F238E27FC236}">
                <a16:creationId xmlns:a16="http://schemas.microsoft.com/office/drawing/2014/main" id="{1CA207E7-C433-5CA5-E8D3-0B07E94145AE}"/>
              </a:ext>
            </a:extLst>
          </p:cNvPr>
          <p:cNvSpPr>
            <a:spLocks noGrp="1"/>
          </p:cNvSpPr>
          <p:nvPr>
            <p:ph type="sldNum" sz="quarter" idx="2"/>
          </p:nvPr>
        </p:nvSpPr>
        <p:spPr/>
        <p:txBody>
          <a:bodyPr/>
          <a:lstStyle/>
          <a:p>
            <a:fld id="{86CB4B4D-7CA3-9044-876B-883B54F8677D}" type="slidenum">
              <a:rPr lang="en-CA" smtClean="0"/>
              <a:t>22</a:t>
            </a:fld>
            <a:endParaRPr lang="en-CA" dirty="0"/>
          </a:p>
        </p:txBody>
      </p:sp>
      <p:pic>
        <p:nvPicPr>
          <p:cNvPr id="2" name="Picture 1">
            <a:extLst>
              <a:ext uri="{FF2B5EF4-FFF2-40B4-BE49-F238E27FC236}">
                <a16:creationId xmlns:a16="http://schemas.microsoft.com/office/drawing/2014/main" id="{61D751BF-99FA-91A5-C598-3B9300A20159}"/>
              </a:ext>
            </a:extLst>
          </p:cNvPr>
          <p:cNvPicPr>
            <a:picLocks noChangeAspect="1"/>
          </p:cNvPicPr>
          <p:nvPr/>
        </p:nvPicPr>
        <p:blipFill>
          <a:blip r:embed="rId2"/>
          <a:stretch>
            <a:fillRect/>
          </a:stretch>
        </p:blipFill>
        <p:spPr>
          <a:xfrm>
            <a:off x="1165358" y="1992221"/>
            <a:ext cx="7772400" cy="4080700"/>
          </a:xfrm>
          <a:prstGeom prst="rect">
            <a:avLst/>
          </a:prstGeom>
        </p:spPr>
      </p:pic>
      <p:sp>
        <p:nvSpPr>
          <p:cNvPr id="5" name="Rounded Rectangle 4">
            <a:extLst>
              <a:ext uri="{FF2B5EF4-FFF2-40B4-BE49-F238E27FC236}">
                <a16:creationId xmlns:a16="http://schemas.microsoft.com/office/drawing/2014/main" id="{2E81A709-A8B7-898A-E005-C4BECAEC5398}"/>
              </a:ext>
            </a:extLst>
          </p:cNvPr>
          <p:cNvSpPr/>
          <p:nvPr/>
        </p:nvSpPr>
        <p:spPr>
          <a:xfrm>
            <a:off x="2587925" y="2338811"/>
            <a:ext cx="845389" cy="3639293"/>
          </a:xfrm>
          <a:prstGeom prst="roundRect">
            <a:avLst>
              <a:gd name="adj" fmla="val 8504"/>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000000"/>
              </a:solidFill>
              <a:effectLst/>
              <a:uFillTx/>
              <a:latin typeface="Gill Sans"/>
              <a:ea typeface="Gill Sans"/>
              <a:cs typeface="Gill Sans"/>
              <a:sym typeface="Gill Sans"/>
            </a:endParaRPr>
          </a:p>
        </p:txBody>
      </p:sp>
    </p:spTree>
    <p:extLst>
      <p:ext uri="{BB962C8B-B14F-4D97-AF65-F5344CB8AC3E}">
        <p14:creationId xmlns:p14="http://schemas.microsoft.com/office/powerpoint/2010/main" val="4208355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4E0919A-7AF5-4204-B632-75ECA9298BAD}"/>
              </a:ext>
            </a:extLst>
          </p:cNvPr>
          <p:cNvSpPr>
            <a:spLocks noGrp="1"/>
          </p:cNvSpPr>
          <p:nvPr>
            <p:ph type="body" sz="quarter" idx="19"/>
          </p:nvPr>
        </p:nvSpPr>
        <p:spPr>
          <a:solidFill>
            <a:srgbClr val="F6332E"/>
          </a:solidFill>
        </p:spPr>
        <p:txBody>
          <a:bodyPr/>
          <a:lstStyle/>
          <a:p>
            <a:endParaRPr lang="en-US"/>
          </a:p>
        </p:txBody>
      </p:sp>
      <p:sp>
        <p:nvSpPr>
          <p:cNvPr id="4" name="TextBox 3">
            <a:extLst>
              <a:ext uri="{FF2B5EF4-FFF2-40B4-BE49-F238E27FC236}">
                <a16:creationId xmlns:a16="http://schemas.microsoft.com/office/drawing/2014/main" id="{78A8ED26-671F-F533-3314-26F0009BE325}"/>
              </a:ext>
            </a:extLst>
          </p:cNvPr>
          <p:cNvSpPr txBox="1"/>
          <p:nvPr/>
        </p:nvSpPr>
        <p:spPr>
          <a:xfrm>
            <a:off x="320863" y="645644"/>
            <a:ext cx="9264273"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600" b="1" dirty="0">
                <a:latin typeface="Book Antiqua" panose="02040602050305030304" pitchFamily="18" charset="0"/>
              </a:rPr>
              <a:t>List of web application traces</a:t>
            </a:r>
          </a:p>
        </p:txBody>
      </p:sp>
      <p:sp>
        <p:nvSpPr>
          <p:cNvPr id="22" name="Slide Number Placeholder 21">
            <a:extLst>
              <a:ext uri="{FF2B5EF4-FFF2-40B4-BE49-F238E27FC236}">
                <a16:creationId xmlns:a16="http://schemas.microsoft.com/office/drawing/2014/main" id="{1CA207E7-C433-5CA5-E8D3-0B07E94145AE}"/>
              </a:ext>
            </a:extLst>
          </p:cNvPr>
          <p:cNvSpPr>
            <a:spLocks noGrp="1"/>
          </p:cNvSpPr>
          <p:nvPr>
            <p:ph type="sldNum" sz="quarter" idx="2"/>
          </p:nvPr>
        </p:nvSpPr>
        <p:spPr/>
        <p:txBody>
          <a:bodyPr/>
          <a:lstStyle/>
          <a:p>
            <a:fld id="{86CB4B4D-7CA3-9044-876B-883B54F8677D}" type="slidenum">
              <a:rPr lang="en-CA" smtClean="0"/>
              <a:t>23</a:t>
            </a:fld>
            <a:endParaRPr lang="en-CA" dirty="0"/>
          </a:p>
        </p:txBody>
      </p:sp>
      <p:pic>
        <p:nvPicPr>
          <p:cNvPr id="2" name="Picture 1">
            <a:extLst>
              <a:ext uri="{FF2B5EF4-FFF2-40B4-BE49-F238E27FC236}">
                <a16:creationId xmlns:a16="http://schemas.microsoft.com/office/drawing/2014/main" id="{61D751BF-99FA-91A5-C598-3B9300A20159}"/>
              </a:ext>
            </a:extLst>
          </p:cNvPr>
          <p:cNvPicPr>
            <a:picLocks noChangeAspect="1"/>
          </p:cNvPicPr>
          <p:nvPr/>
        </p:nvPicPr>
        <p:blipFill>
          <a:blip r:embed="rId2"/>
          <a:stretch>
            <a:fillRect/>
          </a:stretch>
        </p:blipFill>
        <p:spPr>
          <a:xfrm>
            <a:off x="1165358" y="1992221"/>
            <a:ext cx="7772400" cy="4080700"/>
          </a:xfrm>
          <a:prstGeom prst="rect">
            <a:avLst/>
          </a:prstGeom>
        </p:spPr>
      </p:pic>
      <p:sp>
        <p:nvSpPr>
          <p:cNvPr id="5" name="Rounded Rectangle 4">
            <a:extLst>
              <a:ext uri="{FF2B5EF4-FFF2-40B4-BE49-F238E27FC236}">
                <a16:creationId xmlns:a16="http://schemas.microsoft.com/office/drawing/2014/main" id="{2E81A709-A8B7-898A-E005-C4BECAEC5398}"/>
              </a:ext>
            </a:extLst>
          </p:cNvPr>
          <p:cNvSpPr/>
          <p:nvPr/>
        </p:nvSpPr>
        <p:spPr>
          <a:xfrm>
            <a:off x="2587925" y="2338811"/>
            <a:ext cx="845389" cy="3639293"/>
          </a:xfrm>
          <a:prstGeom prst="roundRect">
            <a:avLst>
              <a:gd name="adj" fmla="val 8504"/>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000000"/>
              </a:solidFill>
              <a:effectLst/>
              <a:uFillTx/>
              <a:latin typeface="Gill Sans"/>
              <a:ea typeface="Gill Sans"/>
              <a:cs typeface="Gill Sans"/>
              <a:sym typeface="Gill Sans"/>
            </a:endParaRPr>
          </a:p>
        </p:txBody>
      </p:sp>
      <p:sp>
        <p:nvSpPr>
          <p:cNvPr id="6" name="Rounded Rectangle 5">
            <a:extLst>
              <a:ext uri="{FF2B5EF4-FFF2-40B4-BE49-F238E27FC236}">
                <a16:creationId xmlns:a16="http://schemas.microsoft.com/office/drawing/2014/main" id="{FBE8B434-1E53-F349-AA6D-83316AF4AB40}"/>
              </a:ext>
            </a:extLst>
          </p:cNvPr>
          <p:cNvSpPr/>
          <p:nvPr/>
        </p:nvSpPr>
        <p:spPr>
          <a:xfrm>
            <a:off x="3450566" y="2338811"/>
            <a:ext cx="1411456" cy="3639293"/>
          </a:xfrm>
          <a:prstGeom prst="roundRect">
            <a:avLst>
              <a:gd name="adj" fmla="val 8504"/>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000000"/>
              </a:solidFill>
              <a:effectLst/>
              <a:uFillTx/>
              <a:latin typeface="Gill Sans"/>
              <a:ea typeface="Gill Sans"/>
              <a:cs typeface="Gill Sans"/>
              <a:sym typeface="Gill Sans"/>
            </a:endParaRPr>
          </a:p>
        </p:txBody>
      </p:sp>
    </p:spTree>
    <p:extLst>
      <p:ext uri="{BB962C8B-B14F-4D97-AF65-F5344CB8AC3E}">
        <p14:creationId xmlns:p14="http://schemas.microsoft.com/office/powerpoint/2010/main" val="443042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4E0919A-7AF5-4204-B632-75ECA9298BAD}"/>
              </a:ext>
            </a:extLst>
          </p:cNvPr>
          <p:cNvSpPr>
            <a:spLocks noGrp="1"/>
          </p:cNvSpPr>
          <p:nvPr>
            <p:ph type="body" sz="quarter" idx="19"/>
          </p:nvPr>
        </p:nvSpPr>
        <p:spPr>
          <a:solidFill>
            <a:srgbClr val="F6332E"/>
          </a:solidFill>
        </p:spPr>
        <p:txBody>
          <a:bodyPr/>
          <a:lstStyle/>
          <a:p>
            <a:endParaRPr lang="en-US"/>
          </a:p>
        </p:txBody>
      </p:sp>
      <p:sp>
        <p:nvSpPr>
          <p:cNvPr id="4" name="TextBox 3">
            <a:extLst>
              <a:ext uri="{FF2B5EF4-FFF2-40B4-BE49-F238E27FC236}">
                <a16:creationId xmlns:a16="http://schemas.microsoft.com/office/drawing/2014/main" id="{78A8ED26-671F-F533-3314-26F0009BE325}"/>
              </a:ext>
            </a:extLst>
          </p:cNvPr>
          <p:cNvSpPr txBox="1"/>
          <p:nvPr/>
        </p:nvSpPr>
        <p:spPr>
          <a:xfrm>
            <a:off x="320863" y="645644"/>
            <a:ext cx="9264273"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600" b="1" dirty="0">
                <a:latin typeface="Book Antiqua" panose="02040602050305030304" pitchFamily="18" charset="0"/>
              </a:rPr>
              <a:t>List of web application traces</a:t>
            </a:r>
          </a:p>
        </p:txBody>
      </p:sp>
      <p:sp>
        <p:nvSpPr>
          <p:cNvPr id="22" name="Slide Number Placeholder 21">
            <a:extLst>
              <a:ext uri="{FF2B5EF4-FFF2-40B4-BE49-F238E27FC236}">
                <a16:creationId xmlns:a16="http://schemas.microsoft.com/office/drawing/2014/main" id="{1CA207E7-C433-5CA5-E8D3-0B07E94145AE}"/>
              </a:ext>
            </a:extLst>
          </p:cNvPr>
          <p:cNvSpPr>
            <a:spLocks noGrp="1"/>
          </p:cNvSpPr>
          <p:nvPr>
            <p:ph type="sldNum" sz="quarter" idx="2"/>
          </p:nvPr>
        </p:nvSpPr>
        <p:spPr/>
        <p:txBody>
          <a:bodyPr/>
          <a:lstStyle/>
          <a:p>
            <a:fld id="{86CB4B4D-7CA3-9044-876B-883B54F8677D}" type="slidenum">
              <a:rPr lang="en-CA" smtClean="0"/>
              <a:t>24</a:t>
            </a:fld>
            <a:endParaRPr lang="en-CA" dirty="0"/>
          </a:p>
        </p:txBody>
      </p:sp>
      <p:pic>
        <p:nvPicPr>
          <p:cNvPr id="2" name="Picture 1">
            <a:extLst>
              <a:ext uri="{FF2B5EF4-FFF2-40B4-BE49-F238E27FC236}">
                <a16:creationId xmlns:a16="http://schemas.microsoft.com/office/drawing/2014/main" id="{61D751BF-99FA-91A5-C598-3B9300A20159}"/>
              </a:ext>
            </a:extLst>
          </p:cNvPr>
          <p:cNvPicPr>
            <a:picLocks noChangeAspect="1"/>
          </p:cNvPicPr>
          <p:nvPr/>
        </p:nvPicPr>
        <p:blipFill>
          <a:blip r:embed="rId2"/>
          <a:stretch>
            <a:fillRect/>
          </a:stretch>
        </p:blipFill>
        <p:spPr>
          <a:xfrm>
            <a:off x="1165358" y="1992221"/>
            <a:ext cx="7772400" cy="4080700"/>
          </a:xfrm>
          <a:prstGeom prst="rect">
            <a:avLst/>
          </a:prstGeom>
        </p:spPr>
      </p:pic>
      <p:sp>
        <p:nvSpPr>
          <p:cNvPr id="5" name="Rounded Rectangle 4">
            <a:extLst>
              <a:ext uri="{FF2B5EF4-FFF2-40B4-BE49-F238E27FC236}">
                <a16:creationId xmlns:a16="http://schemas.microsoft.com/office/drawing/2014/main" id="{2E81A709-A8B7-898A-E005-C4BECAEC5398}"/>
              </a:ext>
            </a:extLst>
          </p:cNvPr>
          <p:cNvSpPr/>
          <p:nvPr/>
        </p:nvSpPr>
        <p:spPr>
          <a:xfrm>
            <a:off x="2587925" y="2338811"/>
            <a:ext cx="845389" cy="3639293"/>
          </a:xfrm>
          <a:prstGeom prst="roundRect">
            <a:avLst>
              <a:gd name="adj" fmla="val 8504"/>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000000"/>
              </a:solidFill>
              <a:effectLst/>
              <a:uFillTx/>
              <a:latin typeface="Gill Sans"/>
              <a:ea typeface="Gill Sans"/>
              <a:cs typeface="Gill Sans"/>
              <a:sym typeface="Gill Sans"/>
            </a:endParaRPr>
          </a:p>
        </p:txBody>
      </p:sp>
      <p:sp>
        <p:nvSpPr>
          <p:cNvPr id="6" name="Rounded Rectangle 5">
            <a:extLst>
              <a:ext uri="{FF2B5EF4-FFF2-40B4-BE49-F238E27FC236}">
                <a16:creationId xmlns:a16="http://schemas.microsoft.com/office/drawing/2014/main" id="{FBE8B434-1E53-F349-AA6D-83316AF4AB40}"/>
              </a:ext>
            </a:extLst>
          </p:cNvPr>
          <p:cNvSpPr/>
          <p:nvPr/>
        </p:nvSpPr>
        <p:spPr>
          <a:xfrm>
            <a:off x="3450566" y="2338811"/>
            <a:ext cx="1411456" cy="3639293"/>
          </a:xfrm>
          <a:prstGeom prst="roundRect">
            <a:avLst>
              <a:gd name="adj" fmla="val 8504"/>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000000"/>
              </a:solidFill>
              <a:effectLst/>
              <a:uFillTx/>
              <a:latin typeface="Gill Sans"/>
              <a:ea typeface="Gill Sans"/>
              <a:cs typeface="Gill Sans"/>
              <a:sym typeface="Gill Sans"/>
            </a:endParaRPr>
          </a:p>
        </p:txBody>
      </p:sp>
      <p:sp>
        <p:nvSpPr>
          <p:cNvPr id="7" name="Rounded Rectangle 6">
            <a:extLst>
              <a:ext uri="{FF2B5EF4-FFF2-40B4-BE49-F238E27FC236}">
                <a16:creationId xmlns:a16="http://schemas.microsoft.com/office/drawing/2014/main" id="{9B539C5B-81EB-C93B-E841-FFE80DFE9883}"/>
              </a:ext>
            </a:extLst>
          </p:cNvPr>
          <p:cNvSpPr/>
          <p:nvPr/>
        </p:nvSpPr>
        <p:spPr>
          <a:xfrm>
            <a:off x="6823494" y="2820837"/>
            <a:ext cx="1682150" cy="215661"/>
          </a:xfrm>
          <a:prstGeom prst="roundRect">
            <a:avLst>
              <a:gd name="adj" fmla="val 8504"/>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000000"/>
              </a:solidFill>
              <a:effectLst/>
              <a:uFillTx/>
              <a:latin typeface="Gill Sans"/>
              <a:ea typeface="Gill Sans"/>
              <a:cs typeface="Gill Sans"/>
              <a:sym typeface="Gill Sans"/>
            </a:endParaRPr>
          </a:p>
        </p:txBody>
      </p:sp>
      <p:sp>
        <p:nvSpPr>
          <p:cNvPr id="8" name="Rounded Rectangle 7">
            <a:extLst>
              <a:ext uri="{FF2B5EF4-FFF2-40B4-BE49-F238E27FC236}">
                <a16:creationId xmlns:a16="http://schemas.microsoft.com/office/drawing/2014/main" id="{CB866EA9-D211-00AF-0292-8FDE9895D84D}"/>
              </a:ext>
            </a:extLst>
          </p:cNvPr>
          <p:cNvSpPr/>
          <p:nvPr/>
        </p:nvSpPr>
        <p:spPr>
          <a:xfrm>
            <a:off x="5871713" y="3147079"/>
            <a:ext cx="1682150" cy="215661"/>
          </a:xfrm>
          <a:prstGeom prst="roundRect">
            <a:avLst>
              <a:gd name="adj" fmla="val 8504"/>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000000"/>
              </a:solidFill>
              <a:effectLst/>
              <a:uFillTx/>
              <a:latin typeface="Gill Sans"/>
              <a:ea typeface="Gill Sans"/>
              <a:cs typeface="Gill Sans"/>
              <a:sym typeface="Gill Sans"/>
            </a:endParaRPr>
          </a:p>
        </p:txBody>
      </p:sp>
      <p:sp>
        <p:nvSpPr>
          <p:cNvPr id="10" name="Rounded Rectangle 9">
            <a:extLst>
              <a:ext uri="{FF2B5EF4-FFF2-40B4-BE49-F238E27FC236}">
                <a16:creationId xmlns:a16="http://schemas.microsoft.com/office/drawing/2014/main" id="{3F767A11-1BD3-AD7D-5EC0-20F6F0ED1EF3}"/>
              </a:ext>
            </a:extLst>
          </p:cNvPr>
          <p:cNvSpPr/>
          <p:nvPr/>
        </p:nvSpPr>
        <p:spPr>
          <a:xfrm>
            <a:off x="6712788" y="3473321"/>
            <a:ext cx="1792856" cy="215661"/>
          </a:xfrm>
          <a:prstGeom prst="roundRect">
            <a:avLst>
              <a:gd name="adj" fmla="val 8504"/>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000000"/>
              </a:solidFill>
              <a:effectLst/>
              <a:uFillTx/>
              <a:latin typeface="Gill Sans"/>
              <a:ea typeface="Gill Sans"/>
              <a:cs typeface="Gill Sans"/>
              <a:sym typeface="Gill Sans"/>
            </a:endParaRPr>
          </a:p>
        </p:txBody>
      </p:sp>
      <p:sp>
        <p:nvSpPr>
          <p:cNvPr id="11" name="Rounded Rectangle 10">
            <a:extLst>
              <a:ext uri="{FF2B5EF4-FFF2-40B4-BE49-F238E27FC236}">
                <a16:creationId xmlns:a16="http://schemas.microsoft.com/office/drawing/2014/main" id="{AC074761-09EF-A60F-E932-D5A55996976F}"/>
              </a:ext>
            </a:extLst>
          </p:cNvPr>
          <p:cNvSpPr/>
          <p:nvPr/>
        </p:nvSpPr>
        <p:spPr>
          <a:xfrm>
            <a:off x="6424198" y="5112675"/>
            <a:ext cx="628935" cy="215661"/>
          </a:xfrm>
          <a:prstGeom prst="roundRect">
            <a:avLst>
              <a:gd name="adj" fmla="val 8504"/>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000000"/>
              </a:solidFill>
              <a:effectLst/>
              <a:uFillTx/>
              <a:latin typeface="Gill Sans"/>
              <a:ea typeface="Gill Sans"/>
              <a:cs typeface="Gill Sans"/>
              <a:sym typeface="Gill Sans"/>
            </a:endParaRPr>
          </a:p>
        </p:txBody>
      </p:sp>
    </p:spTree>
    <p:extLst>
      <p:ext uri="{BB962C8B-B14F-4D97-AF65-F5344CB8AC3E}">
        <p14:creationId xmlns:p14="http://schemas.microsoft.com/office/powerpoint/2010/main" val="2621685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4E0919A-7AF5-4204-B632-75ECA9298BAD}"/>
              </a:ext>
            </a:extLst>
          </p:cNvPr>
          <p:cNvSpPr>
            <a:spLocks noGrp="1"/>
          </p:cNvSpPr>
          <p:nvPr>
            <p:ph type="body" sz="quarter" idx="19"/>
          </p:nvPr>
        </p:nvSpPr>
        <p:spPr>
          <a:solidFill>
            <a:srgbClr val="F6332E"/>
          </a:solidFill>
        </p:spPr>
        <p:txBody>
          <a:bodyPr/>
          <a:lstStyle/>
          <a:p>
            <a:endParaRPr lang="en-US"/>
          </a:p>
        </p:txBody>
      </p:sp>
      <p:sp>
        <p:nvSpPr>
          <p:cNvPr id="4" name="TextBox 3">
            <a:extLst>
              <a:ext uri="{FF2B5EF4-FFF2-40B4-BE49-F238E27FC236}">
                <a16:creationId xmlns:a16="http://schemas.microsoft.com/office/drawing/2014/main" id="{78A8ED26-671F-F533-3314-26F0009BE325}"/>
              </a:ext>
            </a:extLst>
          </p:cNvPr>
          <p:cNvSpPr txBox="1"/>
          <p:nvPr/>
        </p:nvSpPr>
        <p:spPr>
          <a:xfrm>
            <a:off x="320863" y="645644"/>
            <a:ext cx="9264273"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600" b="1" dirty="0">
                <a:latin typeface="Book Antiqua" panose="02040602050305030304" pitchFamily="18" charset="0"/>
              </a:rPr>
              <a:t>Preprocessing the traces</a:t>
            </a:r>
          </a:p>
        </p:txBody>
      </p:sp>
      <p:graphicFrame>
        <p:nvGraphicFramePr>
          <p:cNvPr id="2" name="Table 1">
            <a:extLst>
              <a:ext uri="{FF2B5EF4-FFF2-40B4-BE49-F238E27FC236}">
                <a16:creationId xmlns:a16="http://schemas.microsoft.com/office/drawing/2014/main" id="{9CEDD50F-B74F-2347-9E53-CA1159FB06AC}"/>
              </a:ext>
            </a:extLst>
          </p:cNvPr>
          <p:cNvGraphicFramePr>
            <a:graphicFrameLocks noGrp="1"/>
          </p:cNvGraphicFramePr>
          <p:nvPr>
            <p:extLst>
              <p:ext uri="{D42A27DB-BD31-4B8C-83A1-F6EECF244321}">
                <p14:modId xmlns:p14="http://schemas.microsoft.com/office/powerpoint/2010/main" val="502410799"/>
              </p:ext>
            </p:extLst>
          </p:nvPr>
        </p:nvGraphicFramePr>
        <p:xfrm>
          <a:off x="2217639" y="2275866"/>
          <a:ext cx="5470719" cy="1483360"/>
        </p:xfrm>
        <a:graphic>
          <a:graphicData uri="http://schemas.openxmlformats.org/drawingml/2006/table">
            <a:tbl>
              <a:tblPr firstRow="1" bandRow="1">
                <a:tableStyleId>{912C8C85-51F0-491E-9774-3900AFEF0FD7}</a:tableStyleId>
              </a:tblPr>
              <a:tblGrid>
                <a:gridCol w="681545">
                  <a:extLst>
                    <a:ext uri="{9D8B030D-6E8A-4147-A177-3AD203B41FA5}">
                      <a16:colId xmlns:a16="http://schemas.microsoft.com/office/drawing/2014/main" val="1023172651"/>
                    </a:ext>
                  </a:extLst>
                </a:gridCol>
                <a:gridCol w="1009174">
                  <a:extLst>
                    <a:ext uri="{9D8B030D-6E8A-4147-A177-3AD203B41FA5}">
                      <a16:colId xmlns:a16="http://schemas.microsoft.com/office/drawing/2014/main" val="3715850931"/>
                    </a:ext>
                  </a:extLst>
                </a:gridCol>
                <a:gridCol w="540000">
                  <a:extLst>
                    <a:ext uri="{9D8B030D-6E8A-4147-A177-3AD203B41FA5}">
                      <a16:colId xmlns:a16="http://schemas.microsoft.com/office/drawing/2014/main" val="3075457860"/>
                    </a:ext>
                  </a:extLst>
                </a:gridCol>
                <a:gridCol w="540000">
                  <a:extLst>
                    <a:ext uri="{9D8B030D-6E8A-4147-A177-3AD203B41FA5}">
                      <a16:colId xmlns:a16="http://schemas.microsoft.com/office/drawing/2014/main" val="1574267"/>
                    </a:ext>
                  </a:extLst>
                </a:gridCol>
                <a:gridCol w="540000">
                  <a:extLst>
                    <a:ext uri="{9D8B030D-6E8A-4147-A177-3AD203B41FA5}">
                      <a16:colId xmlns:a16="http://schemas.microsoft.com/office/drawing/2014/main" val="4189008194"/>
                    </a:ext>
                  </a:extLst>
                </a:gridCol>
                <a:gridCol w="540000">
                  <a:extLst>
                    <a:ext uri="{9D8B030D-6E8A-4147-A177-3AD203B41FA5}">
                      <a16:colId xmlns:a16="http://schemas.microsoft.com/office/drawing/2014/main" val="526481682"/>
                    </a:ext>
                  </a:extLst>
                </a:gridCol>
                <a:gridCol w="540000">
                  <a:extLst>
                    <a:ext uri="{9D8B030D-6E8A-4147-A177-3AD203B41FA5}">
                      <a16:colId xmlns:a16="http://schemas.microsoft.com/office/drawing/2014/main" val="2702916143"/>
                    </a:ext>
                  </a:extLst>
                </a:gridCol>
                <a:gridCol w="540000">
                  <a:extLst>
                    <a:ext uri="{9D8B030D-6E8A-4147-A177-3AD203B41FA5}">
                      <a16:colId xmlns:a16="http://schemas.microsoft.com/office/drawing/2014/main" val="1126555861"/>
                    </a:ext>
                  </a:extLst>
                </a:gridCol>
                <a:gridCol w="540000">
                  <a:extLst>
                    <a:ext uri="{9D8B030D-6E8A-4147-A177-3AD203B41FA5}">
                      <a16:colId xmlns:a16="http://schemas.microsoft.com/office/drawing/2014/main" val="2661533359"/>
                    </a:ext>
                  </a:extLst>
                </a:gridCol>
              </a:tblGrid>
              <a:tr h="370840">
                <a:tc>
                  <a:txBody>
                    <a:bodyPr/>
                    <a:lstStyle/>
                    <a:p>
                      <a:r>
                        <a:rPr lang="en-US" dirty="0">
                          <a:latin typeface="Book Antiqua" panose="02040602050305030304" pitchFamily="18" charset="0"/>
                        </a:rPr>
                        <a:t>Trace</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Day</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0</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1</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2</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21</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22</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23</a:t>
                      </a:r>
                    </a:p>
                  </a:txBody>
                  <a:tcPr/>
                </a:tc>
                <a:extLst>
                  <a:ext uri="{0D108BD9-81ED-4DB2-BD59-A6C34878D82A}">
                    <a16:rowId xmlns:a16="http://schemas.microsoft.com/office/drawing/2014/main" val="2332751491"/>
                  </a:ext>
                </a:extLst>
              </a:tr>
              <a:tr h="370840">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Boston</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1994-11-21</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0</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0</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0</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0</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0</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0</a:t>
                      </a:r>
                    </a:p>
                  </a:txBody>
                  <a:tcPr/>
                </a:tc>
                <a:extLst>
                  <a:ext uri="{0D108BD9-81ED-4DB2-BD59-A6C34878D82A}">
                    <a16:rowId xmlns:a16="http://schemas.microsoft.com/office/drawing/2014/main" val="2710687635"/>
                  </a:ext>
                </a:extLst>
              </a:tr>
              <a:tr h="370840">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Boston</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1994-11-22</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0</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0</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0</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132</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40</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0</a:t>
                      </a:r>
                    </a:p>
                  </a:txBody>
                  <a:tcPr/>
                </a:tc>
                <a:extLst>
                  <a:ext uri="{0D108BD9-81ED-4DB2-BD59-A6C34878D82A}">
                    <a16:rowId xmlns:a16="http://schemas.microsoft.com/office/drawing/2014/main" val="222741022"/>
                  </a:ext>
                </a:extLst>
              </a:tr>
              <a:tr h="370840">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Boston</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1994-11-23</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143</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664</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763</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0</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0</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0</a:t>
                      </a:r>
                    </a:p>
                  </a:txBody>
                  <a:tcPr/>
                </a:tc>
                <a:extLst>
                  <a:ext uri="{0D108BD9-81ED-4DB2-BD59-A6C34878D82A}">
                    <a16:rowId xmlns:a16="http://schemas.microsoft.com/office/drawing/2014/main" val="1709575327"/>
                  </a:ext>
                </a:extLst>
              </a:tr>
            </a:tbl>
          </a:graphicData>
        </a:graphic>
      </p:graphicFrame>
      <p:pic>
        <p:nvPicPr>
          <p:cNvPr id="3" name="Picture 2" descr="A calendar with a note&#10;&#10;Description automatically generated">
            <a:extLst>
              <a:ext uri="{FF2B5EF4-FFF2-40B4-BE49-F238E27FC236}">
                <a16:creationId xmlns:a16="http://schemas.microsoft.com/office/drawing/2014/main" id="{91C82B4C-36D4-58DC-00D9-EA6763B16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867" y="2657546"/>
            <a:ext cx="720000" cy="720000"/>
          </a:xfrm>
          <a:prstGeom prst="rect">
            <a:avLst/>
          </a:prstGeom>
        </p:spPr>
      </p:pic>
      <p:graphicFrame>
        <p:nvGraphicFramePr>
          <p:cNvPr id="6" name="Table 5">
            <a:extLst>
              <a:ext uri="{FF2B5EF4-FFF2-40B4-BE49-F238E27FC236}">
                <a16:creationId xmlns:a16="http://schemas.microsoft.com/office/drawing/2014/main" id="{BD86DF0F-208A-DBF8-A095-92367A441BC2}"/>
              </a:ext>
            </a:extLst>
          </p:cNvPr>
          <p:cNvGraphicFramePr>
            <a:graphicFrameLocks noGrp="1"/>
          </p:cNvGraphicFramePr>
          <p:nvPr>
            <p:extLst>
              <p:ext uri="{D42A27DB-BD31-4B8C-83A1-F6EECF244321}">
                <p14:modId xmlns:p14="http://schemas.microsoft.com/office/powerpoint/2010/main" val="4219928557"/>
              </p:ext>
            </p:extLst>
          </p:nvPr>
        </p:nvGraphicFramePr>
        <p:xfrm>
          <a:off x="2217638" y="4122346"/>
          <a:ext cx="5470719" cy="1483360"/>
        </p:xfrm>
        <a:graphic>
          <a:graphicData uri="http://schemas.openxmlformats.org/drawingml/2006/table">
            <a:tbl>
              <a:tblPr firstRow="1" bandRow="1">
                <a:tableStyleId>{912C8C85-51F0-491E-9774-3900AFEF0FD7}</a:tableStyleId>
              </a:tblPr>
              <a:tblGrid>
                <a:gridCol w="681545">
                  <a:extLst>
                    <a:ext uri="{9D8B030D-6E8A-4147-A177-3AD203B41FA5}">
                      <a16:colId xmlns:a16="http://schemas.microsoft.com/office/drawing/2014/main" val="1023172651"/>
                    </a:ext>
                  </a:extLst>
                </a:gridCol>
                <a:gridCol w="1009174">
                  <a:extLst>
                    <a:ext uri="{9D8B030D-6E8A-4147-A177-3AD203B41FA5}">
                      <a16:colId xmlns:a16="http://schemas.microsoft.com/office/drawing/2014/main" val="3715850931"/>
                    </a:ext>
                  </a:extLst>
                </a:gridCol>
                <a:gridCol w="540000">
                  <a:extLst>
                    <a:ext uri="{9D8B030D-6E8A-4147-A177-3AD203B41FA5}">
                      <a16:colId xmlns:a16="http://schemas.microsoft.com/office/drawing/2014/main" val="3075457860"/>
                    </a:ext>
                  </a:extLst>
                </a:gridCol>
                <a:gridCol w="540000">
                  <a:extLst>
                    <a:ext uri="{9D8B030D-6E8A-4147-A177-3AD203B41FA5}">
                      <a16:colId xmlns:a16="http://schemas.microsoft.com/office/drawing/2014/main" val="1574267"/>
                    </a:ext>
                  </a:extLst>
                </a:gridCol>
                <a:gridCol w="540000">
                  <a:extLst>
                    <a:ext uri="{9D8B030D-6E8A-4147-A177-3AD203B41FA5}">
                      <a16:colId xmlns:a16="http://schemas.microsoft.com/office/drawing/2014/main" val="4189008194"/>
                    </a:ext>
                  </a:extLst>
                </a:gridCol>
                <a:gridCol w="540000">
                  <a:extLst>
                    <a:ext uri="{9D8B030D-6E8A-4147-A177-3AD203B41FA5}">
                      <a16:colId xmlns:a16="http://schemas.microsoft.com/office/drawing/2014/main" val="526481682"/>
                    </a:ext>
                  </a:extLst>
                </a:gridCol>
                <a:gridCol w="540000">
                  <a:extLst>
                    <a:ext uri="{9D8B030D-6E8A-4147-A177-3AD203B41FA5}">
                      <a16:colId xmlns:a16="http://schemas.microsoft.com/office/drawing/2014/main" val="2702916143"/>
                    </a:ext>
                  </a:extLst>
                </a:gridCol>
                <a:gridCol w="540000">
                  <a:extLst>
                    <a:ext uri="{9D8B030D-6E8A-4147-A177-3AD203B41FA5}">
                      <a16:colId xmlns:a16="http://schemas.microsoft.com/office/drawing/2014/main" val="1126555861"/>
                    </a:ext>
                  </a:extLst>
                </a:gridCol>
                <a:gridCol w="540000">
                  <a:extLst>
                    <a:ext uri="{9D8B030D-6E8A-4147-A177-3AD203B41FA5}">
                      <a16:colId xmlns:a16="http://schemas.microsoft.com/office/drawing/2014/main" val="2661533359"/>
                    </a:ext>
                  </a:extLst>
                </a:gridCol>
              </a:tblGrid>
              <a:tr h="370840">
                <a:tc>
                  <a:txBody>
                    <a:bodyPr/>
                    <a:lstStyle/>
                    <a:p>
                      <a:r>
                        <a:rPr lang="en-US" dirty="0">
                          <a:latin typeface="Book Antiqua" panose="02040602050305030304" pitchFamily="18" charset="0"/>
                        </a:rPr>
                        <a:t>Trace</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Week</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M</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Tu</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W</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Th</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F</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Sa</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err="1">
                          <a:latin typeface="Book Antiqua" panose="02040602050305030304" pitchFamily="18" charset="0"/>
                        </a:rPr>
                        <a:t>Su</a:t>
                      </a:r>
                      <a:endParaRPr lang="en-US" dirty="0">
                        <a:latin typeface="Book Antiqua" panose="02040602050305030304" pitchFamily="18" charset="0"/>
                      </a:endParaRPr>
                    </a:p>
                  </a:txBody>
                  <a:tcPr/>
                </a:tc>
                <a:extLst>
                  <a:ext uri="{0D108BD9-81ED-4DB2-BD59-A6C34878D82A}">
                    <a16:rowId xmlns:a16="http://schemas.microsoft.com/office/drawing/2014/main" val="2332751491"/>
                  </a:ext>
                </a:extLst>
              </a:tr>
              <a:tr h="370840">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Boston</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1994-11-27</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100</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2984</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4481</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1460</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819</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0</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328</a:t>
                      </a:r>
                    </a:p>
                  </a:txBody>
                  <a:tcPr/>
                </a:tc>
                <a:extLst>
                  <a:ext uri="{0D108BD9-81ED-4DB2-BD59-A6C34878D82A}">
                    <a16:rowId xmlns:a16="http://schemas.microsoft.com/office/drawing/2014/main" val="2710687635"/>
                  </a:ext>
                </a:extLst>
              </a:tr>
              <a:tr h="370840">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Boston</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1994-12-04</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499</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304</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774</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299</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523</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561</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246</a:t>
                      </a:r>
                    </a:p>
                  </a:txBody>
                  <a:tcPr/>
                </a:tc>
                <a:extLst>
                  <a:ext uri="{0D108BD9-81ED-4DB2-BD59-A6C34878D82A}">
                    <a16:rowId xmlns:a16="http://schemas.microsoft.com/office/drawing/2014/main" val="222741022"/>
                  </a:ext>
                </a:extLst>
              </a:tr>
              <a:tr h="370840">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Boston</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1994-12-11</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398</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1135</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623</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21</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611</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19</a:t>
                      </a:r>
                    </a:p>
                  </a:txBody>
                  <a:tcPr/>
                </a:tc>
                <a:tc>
                  <a:txBody>
                    <a:bodyPr/>
                    <a:lstStyle/>
                    <a:p>
                      <a:pPr marL="0" marR="0" indent="0" algn="ctr" defTabSz="445049" rtl="0" eaLnBrk="1" latinLnBrk="0" hangingPunct="1">
                        <a:lnSpc>
                          <a:spcPct val="100000"/>
                        </a:lnSpc>
                        <a:spcBef>
                          <a:spcPts val="0"/>
                        </a:spcBef>
                        <a:spcAft>
                          <a:spcPts val="0"/>
                        </a:spcAft>
                        <a:buClrTx/>
                        <a:buSzTx/>
                        <a:buFontTx/>
                        <a:buNone/>
                        <a:tabLst/>
                      </a:pPr>
                      <a:r>
                        <a:rPr lang="en-US" dirty="0">
                          <a:latin typeface="Book Antiqua" panose="02040602050305030304" pitchFamily="18" charset="0"/>
                        </a:rPr>
                        <a:t>733</a:t>
                      </a:r>
                    </a:p>
                  </a:txBody>
                  <a:tcPr/>
                </a:tc>
                <a:extLst>
                  <a:ext uri="{0D108BD9-81ED-4DB2-BD59-A6C34878D82A}">
                    <a16:rowId xmlns:a16="http://schemas.microsoft.com/office/drawing/2014/main" val="1709575327"/>
                  </a:ext>
                </a:extLst>
              </a:tr>
            </a:tbl>
          </a:graphicData>
        </a:graphic>
      </p:graphicFrame>
      <p:pic>
        <p:nvPicPr>
          <p:cNvPr id="8" name="Picture 7" descr="A calendar with a note&#10;&#10;Description automatically generated">
            <a:extLst>
              <a:ext uri="{FF2B5EF4-FFF2-40B4-BE49-F238E27FC236}">
                <a16:creationId xmlns:a16="http://schemas.microsoft.com/office/drawing/2014/main" id="{517410A8-E1DB-B579-CBC6-8A68A4076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867" y="4504026"/>
            <a:ext cx="720000" cy="720000"/>
          </a:xfrm>
          <a:prstGeom prst="rect">
            <a:avLst/>
          </a:prstGeom>
        </p:spPr>
      </p:pic>
      <p:sp>
        <p:nvSpPr>
          <p:cNvPr id="15" name="Slide Number Placeholder 14">
            <a:extLst>
              <a:ext uri="{FF2B5EF4-FFF2-40B4-BE49-F238E27FC236}">
                <a16:creationId xmlns:a16="http://schemas.microsoft.com/office/drawing/2014/main" id="{2B928E3A-2CDD-D2CB-460F-72264E5B4B35}"/>
              </a:ext>
            </a:extLst>
          </p:cNvPr>
          <p:cNvSpPr>
            <a:spLocks noGrp="1"/>
          </p:cNvSpPr>
          <p:nvPr>
            <p:ph type="sldNum" sz="quarter" idx="2"/>
          </p:nvPr>
        </p:nvSpPr>
        <p:spPr/>
        <p:txBody>
          <a:bodyPr/>
          <a:lstStyle/>
          <a:p>
            <a:fld id="{86CB4B4D-7CA3-9044-876B-883B54F8677D}" type="slidenum">
              <a:rPr lang="en-CA" smtClean="0"/>
              <a:t>25</a:t>
            </a:fld>
            <a:endParaRPr lang="en-CA" dirty="0"/>
          </a:p>
        </p:txBody>
      </p:sp>
    </p:spTree>
    <p:extLst>
      <p:ext uri="{BB962C8B-B14F-4D97-AF65-F5344CB8AC3E}">
        <p14:creationId xmlns:p14="http://schemas.microsoft.com/office/powerpoint/2010/main" val="1775052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4E0919A-7AF5-4204-B632-75ECA9298BAD}"/>
              </a:ext>
            </a:extLst>
          </p:cNvPr>
          <p:cNvSpPr>
            <a:spLocks noGrp="1"/>
          </p:cNvSpPr>
          <p:nvPr>
            <p:ph type="body" sz="quarter" idx="19"/>
          </p:nvPr>
        </p:nvSpPr>
        <p:spPr>
          <a:solidFill>
            <a:srgbClr val="F6332E"/>
          </a:solidFill>
        </p:spPr>
        <p:txBody>
          <a:bodyPr/>
          <a:lstStyle/>
          <a:p>
            <a:endParaRPr lang="en-US"/>
          </a:p>
        </p:txBody>
      </p:sp>
      <p:sp>
        <p:nvSpPr>
          <p:cNvPr id="4" name="TextBox 3">
            <a:extLst>
              <a:ext uri="{FF2B5EF4-FFF2-40B4-BE49-F238E27FC236}">
                <a16:creationId xmlns:a16="http://schemas.microsoft.com/office/drawing/2014/main" id="{78A8ED26-671F-F533-3314-26F0009BE325}"/>
              </a:ext>
            </a:extLst>
          </p:cNvPr>
          <p:cNvSpPr txBox="1"/>
          <p:nvPr/>
        </p:nvSpPr>
        <p:spPr>
          <a:xfrm>
            <a:off x="320863" y="645644"/>
            <a:ext cx="9264273"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600" b="1" dirty="0">
                <a:latin typeface="Book Antiqua" panose="02040602050305030304" pitchFamily="18" charset="0"/>
              </a:rPr>
              <a:t>Time-series clustering</a:t>
            </a:r>
          </a:p>
        </p:txBody>
      </p:sp>
      <p:sp>
        <p:nvSpPr>
          <p:cNvPr id="2" name="TextBox 1">
            <a:extLst>
              <a:ext uri="{FF2B5EF4-FFF2-40B4-BE49-F238E27FC236}">
                <a16:creationId xmlns:a16="http://schemas.microsoft.com/office/drawing/2014/main" id="{37D863A6-8A02-7FE1-02C7-C3622CBCF59D}"/>
              </a:ext>
            </a:extLst>
          </p:cNvPr>
          <p:cNvSpPr txBox="1"/>
          <p:nvPr/>
        </p:nvSpPr>
        <p:spPr>
          <a:xfrm>
            <a:off x="709352" y="2745411"/>
            <a:ext cx="8732294"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lgn="l">
              <a:buAutoNum type="arabicPeriod"/>
            </a:pPr>
            <a:r>
              <a:rPr lang="en-US" sz="2000" b="1" dirty="0">
                <a:solidFill>
                  <a:schemeClr val="tx1"/>
                </a:solidFill>
                <a:latin typeface="Book Antiqua" panose="02040602050305030304" pitchFamily="18" charset="0"/>
              </a:rPr>
              <a:t>Aggregation of traces into time intervals (		 &amp;  	  )</a:t>
            </a:r>
          </a:p>
          <a:p>
            <a:pPr marL="457200" indent="-457200" algn="l">
              <a:buAutoNum type="arabicPeriod"/>
            </a:pPr>
            <a:r>
              <a:rPr lang="en-US" sz="2000" b="1" dirty="0">
                <a:solidFill>
                  <a:schemeClr val="tx1"/>
                </a:solidFill>
                <a:latin typeface="Book Antiqua" panose="02040602050305030304" pitchFamily="18" charset="0"/>
              </a:rPr>
              <a:t>Normalizing</a:t>
            </a:r>
          </a:p>
          <a:p>
            <a:pPr marL="457200" indent="-457200" algn="l">
              <a:buAutoNum type="arabicPeriod"/>
            </a:pPr>
            <a:r>
              <a:rPr lang="en-US" sz="2000" b="1" dirty="0">
                <a:solidFill>
                  <a:schemeClr val="tx1"/>
                </a:solidFill>
                <a:latin typeface="Book Antiqua" panose="02040602050305030304" pitchFamily="18" charset="0"/>
              </a:rPr>
              <a:t>Clustering</a:t>
            </a:r>
          </a:p>
        </p:txBody>
      </p:sp>
      <p:sp>
        <p:nvSpPr>
          <p:cNvPr id="3" name="TextBox 2">
            <a:extLst>
              <a:ext uri="{FF2B5EF4-FFF2-40B4-BE49-F238E27FC236}">
                <a16:creationId xmlns:a16="http://schemas.microsoft.com/office/drawing/2014/main" id="{47C47995-A652-BE18-D5B2-45F73F6C096D}"/>
              </a:ext>
            </a:extLst>
          </p:cNvPr>
          <p:cNvSpPr txBox="1"/>
          <p:nvPr/>
        </p:nvSpPr>
        <p:spPr>
          <a:xfrm>
            <a:off x="1173706" y="3761074"/>
            <a:ext cx="8732294"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lgn="l">
              <a:buFont typeface="Arial" panose="020B0604020202020204" pitchFamily="34" charset="0"/>
              <a:buChar char="•"/>
            </a:pPr>
            <a:r>
              <a:rPr lang="en-US" sz="1800" dirty="0">
                <a:solidFill>
                  <a:schemeClr val="tx1"/>
                </a:solidFill>
                <a:latin typeface="Book Antiqua" panose="02040602050305030304" pitchFamily="18" charset="0"/>
              </a:rPr>
              <a:t>K-means</a:t>
            </a:r>
          </a:p>
          <a:p>
            <a:pPr marL="457200" indent="-457200" algn="l">
              <a:buFont typeface="Arial" panose="020B0604020202020204" pitchFamily="34" charset="0"/>
              <a:buChar char="•"/>
            </a:pPr>
            <a:r>
              <a:rPr lang="en-US" sz="1800" dirty="0">
                <a:solidFill>
                  <a:schemeClr val="tx1"/>
                </a:solidFill>
                <a:latin typeface="Book Antiqua" panose="02040602050305030304" pitchFamily="18" charset="0"/>
              </a:rPr>
              <a:t>Silhouette score</a:t>
            </a:r>
          </a:p>
          <a:p>
            <a:pPr marL="457200" indent="-457200" algn="l">
              <a:buFont typeface="Arial" panose="020B0604020202020204" pitchFamily="34" charset="0"/>
              <a:buChar char="•"/>
            </a:pPr>
            <a:r>
              <a:rPr lang="en-US" sz="1800" dirty="0">
                <a:solidFill>
                  <a:schemeClr val="tx1"/>
                </a:solidFill>
                <a:latin typeface="Book Antiqua" panose="02040602050305030304" pitchFamily="18" charset="0"/>
              </a:rPr>
              <a:t>K ranging from 1 to 20</a:t>
            </a:r>
          </a:p>
        </p:txBody>
      </p:sp>
      <p:pic>
        <p:nvPicPr>
          <p:cNvPr id="5" name="Picture 4" descr="A calendar with a note&#10;&#10;Description automatically generated">
            <a:extLst>
              <a:ext uri="{FF2B5EF4-FFF2-40B4-BE49-F238E27FC236}">
                <a16:creationId xmlns:a16="http://schemas.microsoft.com/office/drawing/2014/main" id="{3DF64904-DF3E-2B6F-0FD0-C8919056DD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7821" y="2677046"/>
            <a:ext cx="504000" cy="504000"/>
          </a:xfrm>
          <a:prstGeom prst="rect">
            <a:avLst/>
          </a:prstGeom>
        </p:spPr>
      </p:pic>
      <p:pic>
        <p:nvPicPr>
          <p:cNvPr id="6" name="Picture 5" descr="A calendar with a note&#10;&#10;Description automatically generated">
            <a:extLst>
              <a:ext uri="{FF2B5EF4-FFF2-40B4-BE49-F238E27FC236}">
                <a16:creationId xmlns:a16="http://schemas.microsoft.com/office/drawing/2014/main" id="{EB819FC9-D2FE-8C3F-BD98-B999AF090E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4153" y="2677046"/>
            <a:ext cx="504000" cy="504000"/>
          </a:xfrm>
          <a:prstGeom prst="rect">
            <a:avLst/>
          </a:prstGeom>
        </p:spPr>
      </p:pic>
      <p:sp>
        <p:nvSpPr>
          <p:cNvPr id="10" name="Slide Number Placeholder 9">
            <a:extLst>
              <a:ext uri="{FF2B5EF4-FFF2-40B4-BE49-F238E27FC236}">
                <a16:creationId xmlns:a16="http://schemas.microsoft.com/office/drawing/2014/main" id="{18B63303-A068-4E79-A39D-125789FD75B5}"/>
              </a:ext>
            </a:extLst>
          </p:cNvPr>
          <p:cNvSpPr>
            <a:spLocks noGrp="1"/>
          </p:cNvSpPr>
          <p:nvPr>
            <p:ph type="sldNum" sz="quarter" idx="2"/>
          </p:nvPr>
        </p:nvSpPr>
        <p:spPr/>
        <p:txBody>
          <a:bodyPr/>
          <a:lstStyle/>
          <a:p>
            <a:fld id="{86CB4B4D-7CA3-9044-876B-883B54F8677D}" type="slidenum">
              <a:rPr lang="en-CA" smtClean="0"/>
              <a:t>26</a:t>
            </a:fld>
            <a:endParaRPr lang="en-CA" dirty="0"/>
          </a:p>
        </p:txBody>
      </p:sp>
    </p:spTree>
    <p:extLst>
      <p:ext uri="{BB962C8B-B14F-4D97-AF65-F5344CB8AC3E}">
        <p14:creationId xmlns:p14="http://schemas.microsoft.com/office/powerpoint/2010/main" val="2343691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4E0919A-7AF5-4204-B632-75ECA9298BAD}"/>
              </a:ext>
            </a:extLst>
          </p:cNvPr>
          <p:cNvSpPr>
            <a:spLocks noGrp="1"/>
          </p:cNvSpPr>
          <p:nvPr>
            <p:ph type="body" sz="quarter" idx="19"/>
          </p:nvPr>
        </p:nvSpPr>
        <p:spPr>
          <a:solidFill>
            <a:srgbClr val="F6332E"/>
          </a:solidFill>
        </p:spPr>
        <p:txBody>
          <a:bodyPr/>
          <a:lstStyle/>
          <a:p>
            <a:pPr marL="0" marR="0" indent="0" algn="l" defTabSz="445049" rtl="0" eaLnBrk="1" latinLnBrk="0" hangingPunct="1">
              <a:lnSpc>
                <a:spcPct val="100000"/>
              </a:lnSpc>
              <a:spcBef>
                <a:spcPts val="0"/>
              </a:spcBef>
              <a:spcAft>
                <a:spcPts val="0"/>
              </a:spcAft>
              <a:buClrTx/>
              <a:buSzTx/>
              <a:buFontTx/>
              <a:buNone/>
              <a:tabLst/>
            </a:pPr>
            <a:endParaRPr lang="en-US" dirty="0"/>
          </a:p>
        </p:txBody>
      </p:sp>
      <p:sp>
        <p:nvSpPr>
          <p:cNvPr id="11" name="TextBox 10">
            <a:extLst>
              <a:ext uri="{FF2B5EF4-FFF2-40B4-BE49-F238E27FC236}">
                <a16:creationId xmlns:a16="http://schemas.microsoft.com/office/drawing/2014/main" id="{5EE3D9C7-EB0C-CDF1-53C1-F767F9E45A69}"/>
              </a:ext>
            </a:extLst>
          </p:cNvPr>
          <p:cNvSpPr txBox="1"/>
          <p:nvPr/>
        </p:nvSpPr>
        <p:spPr>
          <a:xfrm>
            <a:off x="320863" y="640335"/>
            <a:ext cx="9585137"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3600" b="1" dirty="0">
                <a:solidFill>
                  <a:schemeClr val="tx1"/>
                </a:solidFill>
                <a:latin typeface="Book Antiqua" panose="02040602050305030304" pitchFamily="18" charset="0"/>
              </a:rPr>
              <a:t>Our clustering reveals 4 daily and 2 weekly workload patterns.</a:t>
            </a:r>
          </a:p>
        </p:txBody>
      </p:sp>
      <p:pic>
        <p:nvPicPr>
          <p:cNvPr id="32" name="Picture 31">
            <a:extLst>
              <a:ext uri="{FF2B5EF4-FFF2-40B4-BE49-F238E27FC236}">
                <a16:creationId xmlns:a16="http://schemas.microsoft.com/office/drawing/2014/main" id="{F3DA4E3A-3E73-E479-AC0B-6A0F248EF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041" y="2607966"/>
            <a:ext cx="2016000" cy="1440000"/>
          </a:xfrm>
          <a:prstGeom prst="rect">
            <a:avLst/>
          </a:prstGeom>
        </p:spPr>
      </p:pic>
      <p:pic>
        <p:nvPicPr>
          <p:cNvPr id="34" name="Picture 33">
            <a:extLst>
              <a:ext uri="{FF2B5EF4-FFF2-40B4-BE49-F238E27FC236}">
                <a16:creationId xmlns:a16="http://schemas.microsoft.com/office/drawing/2014/main" id="{23E94893-EA92-0A34-A252-CE8D0EFD0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4841" y="2607966"/>
            <a:ext cx="2016000" cy="1440000"/>
          </a:xfrm>
          <a:prstGeom prst="rect">
            <a:avLst/>
          </a:prstGeom>
        </p:spPr>
      </p:pic>
      <p:pic>
        <p:nvPicPr>
          <p:cNvPr id="36" name="Picture 35">
            <a:extLst>
              <a:ext uri="{FF2B5EF4-FFF2-40B4-BE49-F238E27FC236}">
                <a16:creationId xmlns:a16="http://schemas.microsoft.com/office/drawing/2014/main" id="{57D0A6FA-D426-490B-8859-9A7C09FDB0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041" y="4432504"/>
            <a:ext cx="2016000" cy="1440000"/>
          </a:xfrm>
          <a:prstGeom prst="rect">
            <a:avLst/>
          </a:prstGeom>
        </p:spPr>
      </p:pic>
      <p:pic>
        <p:nvPicPr>
          <p:cNvPr id="38" name="Picture 37">
            <a:extLst>
              <a:ext uri="{FF2B5EF4-FFF2-40B4-BE49-F238E27FC236}">
                <a16:creationId xmlns:a16="http://schemas.microsoft.com/office/drawing/2014/main" id="{297FED98-BA98-B8AA-8D9F-DC9E4E2E89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4841" y="4432504"/>
            <a:ext cx="2016000" cy="1440000"/>
          </a:xfrm>
          <a:prstGeom prst="rect">
            <a:avLst/>
          </a:prstGeom>
        </p:spPr>
      </p:pic>
      <p:sp>
        <p:nvSpPr>
          <p:cNvPr id="39" name="TextBox 38">
            <a:extLst>
              <a:ext uri="{FF2B5EF4-FFF2-40B4-BE49-F238E27FC236}">
                <a16:creationId xmlns:a16="http://schemas.microsoft.com/office/drawing/2014/main" id="{9139222D-21D3-88DC-A1CF-626664FC0588}"/>
              </a:ext>
            </a:extLst>
          </p:cNvPr>
          <p:cNvSpPr txBox="1"/>
          <p:nvPr/>
        </p:nvSpPr>
        <p:spPr>
          <a:xfrm>
            <a:off x="566723" y="4036049"/>
            <a:ext cx="1916318"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dirty="0">
                <a:latin typeface="Book Antiqua" panose="02040602050305030304" pitchFamily="18" charset="0"/>
              </a:rPr>
              <a:t>D1 (2164 instances)</a:t>
            </a:r>
          </a:p>
        </p:txBody>
      </p:sp>
      <p:sp>
        <p:nvSpPr>
          <p:cNvPr id="40" name="TextBox 39">
            <a:extLst>
              <a:ext uri="{FF2B5EF4-FFF2-40B4-BE49-F238E27FC236}">
                <a16:creationId xmlns:a16="http://schemas.microsoft.com/office/drawing/2014/main" id="{32DFF6AF-52FB-8E4E-6F14-91C34665B96F}"/>
              </a:ext>
            </a:extLst>
          </p:cNvPr>
          <p:cNvSpPr txBox="1"/>
          <p:nvPr/>
        </p:nvSpPr>
        <p:spPr>
          <a:xfrm>
            <a:off x="2714682" y="4034354"/>
            <a:ext cx="1916318"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dirty="0">
                <a:latin typeface="Book Antiqua" panose="02040602050305030304" pitchFamily="18" charset="0"/>
              </a:rPr>
              <a:t>D2 (156 instances)</a:t>
            </a:r>
          </a:p>
        </p:txBody>
      </p:sp>
      <p:sp>
        <p:nvSpPr>
          <p:cNvPr id="41" name="TextBox 40">
            <a:extLst>
              <a:ext uri="{FF2B5EF4-FFF2-40B4-BE49-F238E27FC236}">
                <a16:creationId xmlns:a16="http://schemas.microsoft.com/office/drawing/2014/main" id="{60EB67E0-099F-9BCB-27D6-105739ADF22E}"/>
              </a:ext>
            </a:extLst>
          </p:cNvPr>
          <p:cNvSpPr txBox="1"/>
          <p:nvPr/>
        </p:nvSpPr>
        <p:spPr>
          <a:xfrm>
            <a:off x="516882" y="5836723"/>
            <a:ext cx="1916318"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dirty="0">
                <a:latin typeface="Book Antiqua" panose="02040602050305030304" pitchFamily="18" charset="0"/>
              </a:rPr>
              <a:t>D3 (296 instances)</a:t>
            </a:r>
          </a:p>
        </p:txBody>
      </p:sp>
      <p:sp>
        <p:nvSpPr>
          <p:cNvPr id="43" name="TextBox 42">
            <a:extLst>
              <a:ext uri="{FF2B5EF4-FFF2-40B4-BE49-F238E27FC236}">
                <a16:creationId xmlns:a16="http://schemas.microsoft.com/office/drawing/2014/main" id="{6542D12D-3735-F01C-5482-F8C034B7E2D9}"/>
              </a:ext>
            </a:extLst>
          </p:cNvPr>
          <p:cNvSpPr txBox="1"/>
          <p:nvPr/>
        </p:nvSpPr>
        <p:spPr>
          <a:xfrm>
            <a:off x="2714682" y="5836722"/>
            <a:ext cx="1916318"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dirty="0">
                <a:latin typeface="Book Antiqua" panose="02040602050305030304" pitchFamily="18" charset="0"/>
              </a:rPr>
              <a:t>D4 (502 instances)</a:t>
            </a:r>
          </a:p>
        </p:txBody>
      </p:sp>
      <p:pic>
        <p:nvPicPr>
          <p:cNvPr id="45" name="Picture 44">
            <a:extLst>
              <a:ext uri="{FF2B5EF4-FFF2-40B4-BE49-F238E27FC236}">
                <a16:creationId xmlns:a16="http://schemas.microsoft.com/office/drawing/2014/main" id="{114091F1-ED70-45AB-7F7A-3A8CF35AAC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4961" y="2607966"/>
            <a:ext cx="2016000" cy="1440000"/>
          </a:xfrm>
          <a:prstGeom prst="rect">
            <a:avLst/>
          </a:prstGeom>
        </p:spPr>
      </p:pic>
      <p:pic>
        <p:nvPicPr>
          <p:cNvPr id="47" name="Picture 46">
            <a:extLst>
              <a:ext uri="{FF2B5EF4-FFF2-40B4-BE49-F238E27FC236}">
                <a16:creationId xmlns:a16="http://schemas.microsoft.com/office/drawing/2014/main" id="{6DF0BDAF-98FB-9512-462D-44E052E93B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14961" y="4416400"/>
            <a:ext cx="2016000" cy="1440000"/>
          </a:xfrm>
          <a:prstGeom prst="rect">
            <a:avLst/>
          </a:prstGeom>
        </p:spPr>
      </p:pic>
      <p:sp>
        <p:nvSpPr>
          <p:cNvPr id="48" name="TextBox 47">
            <a:extLst>
              <a:ext uri="{FF2B5EF4-FFF2-40B4-BE49-F238E27FC236}">
                <a16:creationId xmlns:a16="http://schemas.microsoft.com/office/drawing/2014/main" id="{2CB61449-CC0C-2FEF-108E-1565F87DB1D4}"/>
              </a:ext>
            </a:extLst>
          </p:cNvPr>
          <p:cNvSpPr txBox="1"/>
          <p:nvPr/>
        </p:nvSpPr>
        <p:spPr>
          <a:xfrm>
            <a:off x="6464802" y="4034353"/>
            <a:ext cx="1916318"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dirty="0">
                <a:latin typeface="Book Antiqua" panose="02040602050305030304" pitchFamily="18" charset="0"/>
              </a:rPr>
              <a:t>W1 (152 instances)</a:t>
            </a:r>
          </a:p>
        </p:txBody>
      </p:sp>
      <p:sp>
        <p:nvSpPr>
          <p:cNvPr id="49" name="TextBox 48">
            <a:extLst>
              <a:ext uri="{FF2B5EF4-FFF2-40B4-BE49-F238E27FC236}">
                <a16:creationId xmlns:a16="http://schemas.microsoft.com/office/drawing/2014/main" id="{EAFF3023-283F-63D6-0216-2BEF39B29F3C}"/>
              </a:ext>
            </a:extLst>
          </p:cNvPr>
          <p:cNvSpPr txBox="1"/>
          <p:nvPr/>
        </p:nvSpPr>
        <p:spPr>
          <a:xfrm>
            <a:off x="6514643" y="5842787"/>
            <a:ext cx="1916318"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dirty="0">
                <a:latin typeface="Book Antiqua" panose="02040602050305030304" pitchFamily="18" charset="0"/>
              </a:rPr>
              <a:t>W2 (298 instances)</a:t>
            </a:r>
          </a:p>
        </p:txBody>
      </p:sp>
      <p:sp>
        <p:nvSpPr>
          <p:cNvPr id="52" name="Slide Number Placeholder 51">
            <a:extLst>
              <a:ext uri="{FF2B5EF4-FFF2-40B4-BE49-F238E27FC236}">
                <a16:creationId xmlns:a16="http://schemas.microsoft.com/office/drawing/2014/main" id="{785A5D82-A9DD-738B-95BD-750FA53169F9}"/>
              </a:ext>
            </a:extLst>
          </p:cNvPr>
          <p:cNvSpPr>
            <a:spLocks noGrp="1"/>
          </p:cNvSpPr>
          <p:nvPr>
            <p:ph type="sldNum" sz="quarter" idx="2"/>
          </p:nvPr>
        </p:nvSpPr>
        <p:spPr/>
        <p:txBody>
          <a:bodyPr/>
          <a:lstStyle/>
          <a:p>
            <a:fld id="{86CB4B4D-7CA3-9044-876B-883B54F8677D}" type="slidenum">
              <a:rPr lang="en-CA" smtClean="0"/>
              <a:t>27</a:t>
            </a:fld>
            <a:endParaRPr lang="en-CA" dirty="0"/>
          </a:p>
        </p:txBody>
      </p:sp>
    </p:spTree>
    <p:extLst>
      <p:ext uri="{BB962C8B-B14F-4D97-AF65-F5344CB8AC3E}">
        <p14:creationId xmlns:p14="http://schemas.microsoft.com/office/powerpoint/2010/main" val="360405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C2C1A8-416D-B417-E645-25D78113EDF8}"/>
              </a:ext>
            </a:extLst>
          </p:cNvPr>
          <p:cNvPicPr>
            <a:picLocks noChangeAspect="1"/>
          </p:cNvPicPr>
          <p:nvPr/>
        </p:nvPicPr>
        <p:blipFill>
          <a:blip r:embed="rId3"/>
          <a:stretch>
            <a:fillRect/>
          </a:stretch>
        </p:blipFill>
        <p:spPr>
          <a:xfrm>
            <a:off x="113413" y="3500548"/>
            <a:ext cx="4680000" cy="3240000"/>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B49115CF-810C-DDBA-E8C3-1DFF41C2B3A6}"/>
              </a:ext>
            </a:extLst>
          </p:cNvPr>
          <p:cNvPicPr>
            <a:picLocks noChangeAspect="1"/>
          </p:cNvPicPr>
          <p:nvPr/>
        </p:nvPicPr>
        <p:blipFill>
          <a:blip r:embed="rId4"/>
          <a:stretch>
            <a:fillRect/>
          </a:stretch>
        </p:blipFill>
        <p:spPr>
          <a:xfrm>
            <a:off x="5112588" y="117452"/>
            <a:ext cx="4680000" cy="3240000"/>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1992DF1B-B7FE-2262-7724-CB817244025F}"/>
              </a:ext>
            </a:extLst>
          </p:cNvPr>
          <p:cNvPicPr>
            <a:picLocks noChangeAspect="1"/>
          </p:cNvPicPr>
          <p:nvPr/>
        </p:nvPicPr>
        <p:blipFill>
          <a:blip r:embed="rId5"/>
          <a:stretch>
            <a:fillRect/>
          </a:stretch>
        </p:blipFill>
        <p:spPr>
          <a:xfrm>
            <a:off x="5112588" y="3500548"/>
            <a:ext cx="4680000" cy="3240000"/>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15067D39-1A45-3E14-3ED3-92EC92BFBECA}"/>
              </a:ext>
            </a:extLst>
          </p:cNvPr>
          <p:cNvPicPr>
            <a:picLocks noChangeAspect="1"/>
          </p:cNvPicPr>
          <p:nvPr/>
        </p:nvPicPr>
        <p:blipFill>
          <a:blip r:embed="rId6"/>
          <a:stretch>
            <a:fillRect/>
          </a:stretch>
        </p:blipFill>
        <p:spPr>
          <a:xfrm>
            <a:off x="113413" y="117452"/>
            <a:ext cx="4680000" cy="3240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28657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123B9-9AFF-DFFB-A698-D940B47BB70E}"/>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F4AD0BC8-E8F1-4527-8E7A-2B1D6EAF747C}"/>
              </a:ext>
            </a:extLst>
          </p:cNvPr>
          <p:cNvSpPr>
            <a:spLocks noGrp="1"/>
          </p:cNvSpPr>
          <p:nvPr>
            <p:ph type="body" sz="quarter" idx="19"/>
          </p:nvPr>
        </p:nvSpPr>
        <p:spPr>
          <a:solidFill>
            <a:srgbClr val="F6332E"/>
          </a:solidFill>
        </p:spPr>
        <p:txBody>
          <a:bodyPr/>
          <a:lstStyle/>
          <a:p>
            <a:endParaRPr lang="en-US"/>
          </a:p>
        </p:txBody>
      </p:sp>
      <p:sp>
        <p:nvSpPr>
          <p:cNvPr id="22" name="Slide Number Placeholder 21">
            <a:extLst>
              <a:ext uri="{FF2B5EF4-FFF2-40B4-BE49-F238E27FC236}">
                <a16:creationId xmlns:a16="http://schemas.microsoft.com/office/drawing/2014/main" id="{CF37EEA7-6370-EAA0-2F35-52834FD0BDF4}"/>
              </a:ext>
            </a:extLst>
          </p:cNvPr>
          <p:cNvSpPr>
            <a:spLocks noGrp="1"/>
          </p:cNvSpPr>
          <p:nvPr>
            <p:ph type="sldNum" sz="quarter" idx="2"/>
          </p:nvPr>
        </p:nvSpPr>
        <p:spPr/>
        <p:txBody>
          <a:bodyPr/>
          <a:lstStyle/>
          <a:p>
            <a:fld id="{86CB4B4D-7CA3-9044-876B-883B54F8677D}" type="slidenum">
              <a:rPr lang="en-CA" smtClean="0"/>
              <a:t>29</a:t>
            </a:fld>
            <a:endParaRPr lang="en-CA" dirty="0"/>
          </a:p>
        </p:txBody>
      </p:sp>
      <p:sp>
        <p:nvSpPr>
          <p:cNvPr id="5" name="TextBox 4">
            <a:extLst>
              <a:ext uri="{FF2B5EF4-FFF2-40B4-BE49-F238E27FC236}">
                <a16:creationId xmlns:a16="http://schemas.microsoft.com/office/drawing/2014/main" id="{FCD630EE-293D-8D08-115B-EC97FAAD9BB8}"/>
              </a:ext>
            </a:extLst>
          </p:cNvPr>
          <p:cNvSpPr txBox="1"/>
          <p:nvPr/>
        </p:nvSpPr>
        <p:spPr>
          <a:xfrm>
            <a:off x="129396" y="1959555"/>
            <a:ext cx="3571336" cy="35394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a:spcBef>
                <a:spcPts val="0"/>
              </a:spcBef>
              <a:spcAft>
                <a:spcPts val="0"/>
              </a:spcAft>
            </a:pPr>
            <a:r>
              <a:rPr lang="en-CA" sz="1400" b="0" i="0" u="none" strike="noStrike" dirty="0">
                <a:solidFill>
                  <a:srgbClr val="000000"/>
                </a:solidFill>
                <a:effectLst/>
                <a:latin typeface="Book Antiqua" panose="02040602050305030304" pitchFamily="18" charset="0"/>
              </a:rPr>
              <a:t>REVIEWER 1</a:t>
            </a:r>
          </a:p>
          <a:p>
            <a:pPr rtl="0">
              <a:spcBef>
                <a:spcPts val="0"/>
              </a:spcBef>
              <a:spcAft>
                <a:spcPts val="0"/>
              </a:spcAft>
            </a:pPr>
            <a:endParaRPr lang="en-CA" sz="1400" b="0" i="0" u="none" strike="noStrike" dirty="0">
              <a:solidFill>
                <a:srgbClr val="000000"/>
              </a:solidFill>
              <a:effectLst/>
              <a:latin typeface="Book Antiqua" panose="02040602050305030304" pitchFamily="18" charset="0"/>
            </a:endParaRPr>
          </a:p>
          <a:p>
            <a:pPr algn="l" rtl="0">
              <a:spcBef>
                <a:spcPts val="0"/>
              </a:spcBef>
              <a:spcAft>
                <a:spcPts val="0"/>
              </a:spcAft>
            </a:pPr>
            <a:r>
              <a:rPr lang="en-CA" sz="1400" b="0" i="0" u="none" strike="noStrike" dirty="0">
                <a:solidFill>
                  <a:srgbClr val="000000"/>
                </a:solidFill>
                <a:effectLst/>
                <a:latin typeface="Book Antiqua" panose="02040602050305030304" pitchFamily="18" charset="0"/>
              </a:rPr>
              <a:t>----------- Originality - ----------</a:t>
            </a:r>
            <a:endParaRPr lang="en-CA" sz="1400" b="0" dirty="0">
              <a:effectLst/>
              <a:latin typeface="Book Antiqua" panose="02040602050305030304" pitchFamily="18" charset="0"/>
            </a:endParaRPr>
          </a:p>
          <a:p>
            <a:pPr algn="l" rtl="0">
              <a:spcBef>
                <a:spcPts val="0"/>
              </a:spcBef>
              <a:spcAft>
                <a:spcPts val="0"/>
              </a:spcAft>
            </a:pPr>
            <a:r>
              <a:rPr lang="en-CA" sz="1400" b="0" i="0" u="none" strike="noStrike" dirty="0">
                <a:solidFill>
                  <a:srgbClr val="000000"/>
                </a:solidFill>
                <a:effectLst/>
                <a:latin typeface="Book Antiqua" panose="02040602050305030304" pitchFamily="18" charset="0"/>
              </a:rPr>
              <a:t>SCORE: 3 (reasonably original)</a:t>
            </a:r>
            <a:endParaRPr lang="en-CA" sz="1400" b="0" dirty="0">
              <a:effectLst/>
              <a:latin typeface="Book Antiqua" panose="02040602050305030304" pitchFamily="18" charset="0"/>
            </a:endParaRPr>
          </a:p>
          <a:p>
            <a:pPr algn="l" rtl="0">
              <a:spcBef>
                <a:spcPts val="0"/>
              </a:spcBef>
              <a:spcAft>
                <a:spcPts val="0"/>
              </a:spcAft>
            </a:pPr>
            <a:r>
              <a:rPr lang="en-CA" sz="1400" b="0" i="0" u="none" strike="noStrike" dirty="0">
                <a:solidFill>
                  <a:srgbClr val="000000"/>
                </a:solidFill>
                <a:effectLst/>
                <a:latin typeface="Book Antiqua" panose="02040602050305030304" pitchFamily="18" charset="0"/>
              </a:rPr>
              <a:t>----------- Soundness -----------</a:t>
            </a:r>
            <a:endParaRPr lang="en-CA" sz="1400" b="0" dirty="0">
              <a:effectLst/>
              <a:latin typeface="Book Antiqua" panose="02040602050305030304" pitchFamily="18" charset="0"/>
            </a:endParaRPr>
          </a:p>
          <a:p>
            <a:pPr algn="l" rtl="0">
              <a:spcBef>
                <a:spcPts val="0"/>
              </a:spcBef>
              <a:spcAft>
                <a:spcPts val="0"/>
              </a:spcAft>
            </a:pPr>
            <a:r>
              <a:rPr lang="en-CA" sz="1400" b="0" i="0" u="none" strike="noStrike" dirty="0">
                <a:solidFill>
                  <a:srgbClr val="000000"/>
                </a:solidFill>
                <a:effectLst/>
                <a:latin typeface="Book Antiqua" panose="02040602050305030304" pitchFamily="18" charset="0"/>
              </a:rPr>
              <a:t>SCORE: 3 (some reservations)</a:t>
            </a:r>
            <a:endParaRPr lang="en-CA" sz="1400" b="0" dirty="0">
              <a:effectLst/>
              <a:latin typeface="Book Antiqua" panose="02040602050305030304" pitchFamily="18" charset="0"/>
            </a:endParaRPr>
          </a:p>
          <a:p>
            <a:pPr algn="l" rtl="0">
              <a:spcBef>
                <a:spcPts val="0"/>
              </a:spcBef>
              <a:spcAft>
                <a:spcPts val="0"/>
              </a:spcAft>
            </a:pPr>
            <a:r>
              <a:rPr lang="en-CA" sz="1400" b="0" i="0" u="none" strike="noStrike" dirty="0">
                <a:solidFill>
                  <a:srgbClr val="000000"/>
                </a:solidFill>
                <a:effectLst/>
                <a:latin typeface="Book Antiqua" panose="02040602050305030304" pitchFamily="18" charset="0"/>
              </a:rPr>
              <a:t>--- -------- Relevance -----------</a:t>
            </a:r>
            <a:endParaRPr lang="en-CA" sz="1400" b="0" dirty="0">
              <a:effectLst/>
              <a:latin typeface="Book Antiqua" panose="02040602050305030304" pitchFamily="18" charset="0"/>
            </a:endParaRPr>
          </a:p>
          <a:p>
            <a:pPr algn="l" rtl="0">
              <a:spcBef>
                <a:spcPts val="0"/>
              </a:spcBef>
              <a:spcAft>
                <a:spcPts val="0"/>
              </a:spcAft>
            </a:pPr>
            <a:r>
              <a:rPr lang="en-CA" sz="1400" b="0" i="0" u="none" strike="noStrike" dirty="0">
                <a:solidFill>
                  <a:srgbClr val="000000"/>
                </a:solidFill>
                <a:effectLst/>
                <a:latin typeface="Book Antiqua" panose="02040602050305030304" pitchFamily="18" charset="0"/>
              </a:rPr>
              <a:t>SCORE: 3 (some relevance)</a:t>
            </a:r>
            <a:endParaRPr lang="en-CA" sz="1400" b="0" dirty="0">
              <a:effectLst/>
              <a:latin typeface="Book Antiqua" panose="02040602050305030304" pitchFamily="18" charset="0"/>
            </a:endParaRPr>
          </a:p>
          <a:p>
            <a:pPr algn="l" rtl="0">
              <a:spcBef>
                <a:spcPts val="0"/>
              </a:spcBef>
              <a:spcAft>
                <a:spcPts val="0"/>
              </a:spcAft>
            </a:pPr>
            <a:r>
              <a:rPr lang="en-CA" sz="1400" b="0" i="0" u="none" strike="noStrike" dirty="0">
                <a:solidFill>
                  <a:srgbClr val="000000"/>
                </a:solidFill>
                <a:effectLst/>
                <a:latin typeface="Book Antiqua" panose="02040602050305030304" pitchFamily="18" charset="0"/>
              </a:rPr>
              <a:t>----------- Reproducibility -----------</a:t>
            </a:r>
            <a:endParaRPr lang="en-CA" sz="1400" b="0" dirty="0">
              <a:effectLst/>
              <a:latin typeface="Book Antiqua" panose="02040602050305030304" pitchFamily="18" charset="0"/>
            </a:endParaRPr>
          </a:p>
          <a:p>
            <a:pPr algn="l" rtl="0">
              <a:spcBef>
                <a:spcPts val="0"/>
              </a:spcBef>
              <a:spcAft>
                <a:spcPts val="0"/>
              </a:spcAft>
            </a:pPr>
            <a:r>
              <a:rPr lang="en-CA" sz="1400" b="0" i="0" u="none" strike="noStrike" dirty="0">
                <a:solidFill>
                  <a:srgbClr val="000000"/>
                </a:solidFill>
                <a:effectLst/>
                <a:latin typeface="Book Antiqua" panose="02040602050305030304" pitchFamily="18" charset="0"/>
              </a:rPr>
              <a:t>SCORE: 3 (some information not clear)</a:t>
            </a:r>
            <a:endParaRPr lang="en-CA" sz="1400" b="0" dirty="0">
              <a:effectLst/>
              <a:latin typeface="Book Antiqua" panose="02040602050305030304" pitchFamily="18" charset="0"/>
            </a:endParaRPr>
          </a:p>
          <a:p>
            <a:pPr algn="l" rtl="0">
              <a:spcBef>
                <a:spcPts val="0"/>
              </a:spcBef>
              <a:spcAft>
                <a:spcPts val="0"/>
              </a:spcAft>
            </a:pPr>
            <a:r>
              <a:rPr lang="en-CA" sz="1400" b="0" i="0" u="none" strike="noStrike" dirty="0">
                <a:solidFill>
                  <a:srgbClr val="000000"/>
                </a:solidFill>
                <a:effectLst/>
                <a:latin typeface="Book Antiqua" panose="02040602050305030304" pitchFamily="18" charset="0"/>
              </a:rPr>
              <a:t>----------- Presentation -----------</a:t>
            </a:r>
            <a:endParaRPr lang="en-CA" sz="1400" b="0" dirty="0">
              <a:effectLst/>
              <a:latin typeface="Book Antiqua" panose="02040602050305030304" pitchFamily="18" charset="0"/>
            </a:endParaRPr>
          </a:p>
          <a:p>
            <a:pPr algn="l" rtl="0">
              <a:spcBef>
                <a:spcPts val="0"/>
              </a:spcBef>
              <a:spcAft>
                <a:spcPts val="0"/>
              </a:spcAft>
            </a:pPr>
            <a:r>
              <a:rPr lang="en-CA" sz="1400" b="0" i="0" u="none" strike="noStrike" dirty="0">
                <a:solidFill>
                  <a:srgbClr val="000000"/>
                </a:solidFill>
                <a:effectLst/>
                <a:latin typeface="Book Antiqua" panose="02040602050305030304" pitchFamily="18" charset="0"/>
              </a:rPr>
              <a:t>SCORE: 3 (fair presentation)</a:t>
            </a:r>
            <a:endParaRPr lang="en-CA" sz="1400" b="0" dirty="0">
              <a:effectLst/>
              <a:latin typeface="Book Antiqua" panose="02040602050305030304" pitchFamily="18" charset="0"/>
            </a:endParaRPr>
          </a:p>
          <a:p>
            <a:pPr algn="l" rtl="0">
              <a:spcBef>
                <a:spcPts val="0"/>
              </a:spcBef>
              <a:spcAft>
                <a:spcPts val="0"/>
              </a:spcAft>
            </a:pPr>
            <a:r>
              <a:rPr lang="en-CA" sz="1400" b="0" i="0" u="none" strike="noStrike" dirty="0">
                <a:solidFill>
                  <a:srgbClr val="000000"/>
                </a:solidFill>
                <a:effectLst/>
                <a:latin typeface="Book Antiqua" panose="02040602050305030304" pitchFamily="18" charset="0"/>
              </a:rPr>
              <a:t>----------- Overall evaluation -----------</a:t>
            </a:r>
            <a:endParaRPr lang="en-CA" sz="1400" b="0" dirty="0">
              <a:effectLst/>
              <a:latin typeface="Book Antiqua" panose="02040602050305030304" pitchFamily="18" charset="0"/>
            </a:endParaRPr>
          </a:p>
          <a:p>
            <a:pPr algn="l" rtl="0">
              <a:spcBef>
                <a:spcPts val="0"/>
              </a:spcBef>
              <a:spcAft>
                <a:spcPts val="0"/>
              </a:spcAft>
            </a:pPr>
            <a:r>
              <a:rPr lang="en-CA" sz="1400" b="0" i="0" u="none" strike="noStrike" dirty="0">
                <a:solidFill>
                  <a:srgbClr val="000000"/>
                </a:solidFill>
                <a:effectLst/>
                <a:latin typeface="Book Antiqua" panose="02040602050305030304" pitchFamily="18" charset="0"/>
              </a:rPr>
              <a:t>SCORE: -1 (weak reject)</a:t>
            </a:r>
            <a:endParaRPr lang="en-CA" sz="1400" b="0" dirty="0">
              <a:effectLst/>
              <a:latin typeface="Book Antiqua" panose="02040602050305030304" pitchFamily="18" charset="0"/>
            </a:endParaRPr>
          </a:p>
          <a:p>
            <a:pPr algn="l"/>
            <a:br>
              <a:rPr lang="en-CA" sz="1400" dirty="0">
                <a:latin typeface="Book Antiqua" panose="02040602050305030304" pitchFamily="18" charset="0"/>
              </a:rPr>
            </a:br>
            <a:endParaRPr lang="en-US" sz="1400" dirty="0">
              <a:latin typeface="Book Antiqua" panose="02040602050305030304" pitchFamily="18" charset="0"/>
            </a:endParaRPr>
          </a:p>
        </p:txBody>
      </p:sp>
      <p:sp>
        <p:nvSpPr>
          <p:cNvPr id="7" name="TextBox 6">
            <a:extLst>
              <a:ext uri="{FF2B5EF4-FFF2-40B4-BE49-F238E27FC236}">
                <a16:creationId xmlns:a16="http://schemas.microsoft.com/office/drawing/2014/main" id="{8BD52CDE-9AD2-265F-95D5-97F68A34E23A}"/>
              </a:ext>
            </a:extLst>
          </p:cNvPr>
          <p:cNvSpPr txBox="1"/>
          <p:nvPr/>
        </p:nvSpPr>
        <p:spPr>
          <a:xfrm>
            <a:off x="3467819" y="1959555"/>
            <a:ext cx="3372928" cy="35394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a:spcBef>
                <a:spcPts val="0"/>
              </a:spcBef>
              <a:spcAft>
                <a:spcPts val="0"/>
              </a:spcAft>
            </a:pPr>
            <a:r>
              <a:rPr lang="en-CA" sz="1400" dirty="0">
                <a:latin typeface="Book Antiqua" panose="02040602050305030304" pitchFamily="18" charset="0"/>
              </a:rPr>
              <a:t>REVIEWER 2</a:t>
            </a:r>
          </a:p>
          <a:p>
            <a:pPr algn="l" rtl="0">
              <a:spcBef>
                <a:spcPts val="0"/>
              </a:spcBef>
              <a:spcAft>
                <a:spcPts val="0"/>
              </a:spcAft>
            </a:pPr>
            <a:endParaRPr lang="en-CA" sz="1400" b="0" i="0" u="none" strike="noStrike" dirty="0">
              <a:solidFill>
                <a:srgbClr val="000000"/>
              </a:solidFill>
              <a:effectLst/>
              <a:latin typeface="Book Antiqua" panose="02040602050305030304" pitchFamily="18" charset="0"/>
            </a:endParaRPr>
          </a:p>
          <a:p>
            <a:pPr algn="l" rtl="0">
              <a:spcBef>
                <a:spcPts val="0"/>
              </a:spcBef>
              <a:spcAft>
                <a:spcPts val="0"/>
              </a:spcAft>
            </a:pPr>
            <a:r>
              <a:rPr lang="en-CA" sz="1400" b="0" i="0" u="none" strike="noStrike" dirty="0">
                <a:solidFill>
                  <a:srgbClr val="000000"/>
                </a:solidFill>
                <a:effectLst/>
                <a:highlight>
                  <a:srgbClr val="FF0000"/>
                </a:highlight>
                <a:latin typeface="Book Antiqua" panose="02040602050305030304" pitchFamily="18" charset="0"/>
              </a:rPr>
              <a:t>----------- </a:t>
            </a:r>
            <a:r>
              <a:rPr lang="en-CA" sz="1400" b="0" i="0" u="none" strike="noStrike" dirty="0">
                <a:effectLst/>
                <a:highlight>
                  <a:srgbClr val="FF0000"/>
                </a:highlight>
                <a:latin typeface="Book Antiqua" panose="02040602050305030304" pitchFamily="18" charset="0"/>
              </a:rPr>
              <a:t>Originality</a:t>
            </a:r>
            <a:r>
              <a:rPr lang="en-CA" sz="1400" b="0" i="0" u="none" strike="noStrike" dirty="0">
                <a:solidFill>
                  <a:srgbClr val="000000"/>
                </a:solidFill>
                <a:effectLst/>
                <a:highlight>
                  <a:srgbClr val="FF0000"/>
                </a:highlight>
                <a:latin typeface="Book Antiqua" panose="02040602050305030304" pitchFamily="18" charset="0"/>
              </a:rPr>
              <a:t> -----------</a:t>
            </a:r>
            <a:endParaRPr lang="en-CA" sz="1400" b="0" dirty="0">
              <a:effectLst/>
              <a:highlight>
                <a:srgbClr val="FF0000"/>
              </a:highlight>
              <a:latin typeface="Book Antiqua" panose="02040602050305030304" pitchFamily="18" charset="0"/>
            </a:endParaRPr>
          </a:p>
          <a:p>
            <a:pPr algn="l" rtl="0">
              <a:spcBef>
                <a:spcPts val="0"/>
              </a:spcBef>
              <a:spcAft>
                <a:spcPts val="0"/>
              </a:spcAft>
            </a:pPr>
            <a:r>
              <a:rPr lang="en-CA" sz="1400" b="0" i="0" u="none" strike="noStrike" dirty="0">
                <a:solidFill>
                  <a:srgbClr val="000000"/>
                </a:solidFill>
                <a:effectLst/>
                <a:highlight>
                  <a:srgbClr val="FF0000"/>
                </a:highlight>
                <a:latin typeface="Book Antiqua" panose="02040602050305030304" pitchFamily="18" charset="0"/>
              </a:rPr>
              <a:t>SCORE: 1 (not at all original)</a:t>
            </a:r>
            <a:endParaRPr lang="en-CA" sz="1400" b="0" dirty="0">
              <a:effectLst/>
              <a:highlight>
                <a:srgbClr val="FF0000"/>
              </a:highlight>
              <a:latin typeface="Book Antiqua" panose="02040602050305030304" pitchFamily="18" charset="0"/>
            </a:endParaRPr>
          </a:p>
          <a:p>
            <a:pPr algn="l" rtl="0">
              <a:spcBef>
                <a:spcPts val="0"/>
              </a:spcBef>
              <a:spcAft>
                <a:spcPts val="0"/>
              </a:spcAft>
            </a:pPr>
            <a:r>
              <a:rPr lang="en-CA" sz="1400" b="0" i="0" u="none" strike="noStrike" dirty="0">
                <a:solidFill>
                  <a:srgbClr val="000000"/>
                </a:solidFill>
                <a:effectLst/>
                <a:latin typeface="Book Antiqua" panose="02040602050305030304" pitchFamily="18" charset="0"/>
              </a:rPr>
              <a:t>----------- Soundness -----------</a:t>
            </a:r>
            <a:endParaRPr lang="en-CA" sz="1400" b="0" dirty="0">
              <a:effectLst/>
              <a:latin typeface="Book Antiqua" panose="02040602050305030304" pitchFamily="18" charset="0"/>
            </a:endParaRPr>
          </a:p>
          <a:p>
            <a:pPr algn="l" rtl="0">
              <a:spcBef>
                <a:spcPts val="0"/>
              </a:spcBef>
              <a:spcAft>
                <a:spcPts val="0"/>
              </a:spcAft>
            </a:pPr>
            <a:r>
              <a:rPr lang="en-CA" sz="1400" b="0" i="0" u="none" strike="noStrike" dirty="0">
                <a:solidFill>
                  <a:srgbClr val="000000"/>
                </a:solidFill>
                <a:effectLst/>
                <a:latin typeface="Book Antiqua" panose="02040602050305030304" pitchFamily="18" charset="0"/>
              </a:rPr>
              <a:t>SCORE: 3 (some reservations)</a:t>
            </a:r>
            <a:endParaRPr lang="en-CA" sz="1400" b="0" dirty="0">
              <a:effectLst/>
              <a:latin typeface="Book Antiqua" panose="02040602050305030304" pitchFamily="18" charset="0"/>
            </a:endParaRPr>
          </a:p>
          <a:p>
            <a:pPr algn="l" rtl="0">
              <a:spcBef>
                <a:spcPts val="0"/>
              </a:spcBef>
              <a:spcAft>
                <a:spcPts val="0"/>
              </a:spcAft>
            </a:pPr>
            <a:r>
              <a:rPr lang="en-CA" sz="1400" b="0" i="0" u="none" strike="noStrike" dirty="0">
                <a:solidFill>
                  <a:srgbClr val="000000"/>
                </a:solidFill>
                <a:effectLst/>
                <a:highlight>
                  <a:srgbClr val="E6AF00"/>
                </a:highlight>
                <a:latin typeface="Book Antiqua" panose="02040602050305030304" pitchFamily="18" charset="0"/>
              </a:rPr>
              <a:t>----------- Relevance -------- ---</a:t>
            </a:r>
            <a:endParaRPr lang="en-CA" sz="1400" b="0" dirty="0">
              <a:effectLst/>
              <a:highlight>
                <a:srgbClr val="E6AF00"/>
              </a:highlight>
              <a:latin typeface="Book Antiqua" panose="02040602050305030304" pitchFamily="18" charset="0"/>
            </a:endParaRPr>
          </a:p>
          <a:p>
            <a:pPr algn="l" rtl="0">
              <a:spcBef>
                <a:spcPts val="0"/>
              </a:spcBef>
              <a:spcAft>
                <a:spcPts val="0"/>
              </a:spcAft>
            </a:pPr>
            <a:r>
              <a:rPr lang="en-CA" sz="1400" b="0" i="0" u="none" strike="noStrike" dirty="0">
                <a:solidFill>
                  <a:srgbClr val="000000"/>
                </a:solidFill>
                <a:effectLst/>
                <a:highlight>
                  <a:srgbClr val="E6AF00"/>
                </a:highlight>
                <a:latin typeface="Book Antiqua" panose="02040602050305030304" pitchFamily="18" charset="0"/>
              </a:rPr>
              <a:t>SCORE: 2 (very little relevance)</a:t>
            </a:r>
            <a:endParaRPr lang="en-CA" sz="1400" b="0" dirty="0">
              <a:effectLst/>
              <a:highlight>
                <a:srgbClr val="E6AF00"/>
              </a:highlight>
              <a:latin typeface="Book Antiqua" panose="02040602050305030304" pitchFamily="18" charset="0"/>
            </a:endParaRPr>
          </a:p>
          <a:p>
            <a:pPr algn="l" rtl="0">
              <a:spcBef>
                <a:spcPts val="0"/>
              </a:spcBef>
              <a:spcAft>
                <a:spcPts val="0"/>
              </a:spcAft>
            </a:pPr>
            <a:r>
              <a:rPr lang="en-CA" sz="1400" b="0" i="0" u="none" strike="noStrike" dirty="0">
                <a:solidFill>
                  <a:srgbClr val="000000"/>
                </a:solidFill>
                <a:effectLst/>
                <a:latin typeface="Book Antiqua" panose="02040602050305030304" pitchFamily="18" charset="0"/>
              </a:rPr>
              <a:t>----------- Reproducibility -----------</a:t>
            </a:r>
            <a:endParaRPr lang="en-CA" sz="1400" b="0" dirty="0">
              <a:effectLst/>
              <a:latin typeface="Book Antiqua" panose="02040602050305030304" pitchFamily="18" charset="0"/>
            </a:endParaRPr>
          </a:p>
          <a:p>
            <a:pPr algn="l" rtl="0">
              <a:spcBef>
                <a:spcPts val="0"/>
              </a:spcBef>
              <a:spcAft>
                <a:spcPts val="0"/>
              </a:spcAft>
            </a:pPr>
            <a:r>
              <a:rPr lang="en-CA" sz="1400" b="0" i="0" u="none" strike="noStrike" dirty="0">
                <a:solidFill>
                  <a:srgbClr val="000000"/>
                </a:solidFill>
                <a:effectLst/>
                <a:latin typeface="Book Antiqua" panose="02040602050305030304" pitchFamily="18" charset="0"/>
              </a:rPr>
              <a:t>SCORE: 3 (some information not clear)</a:t>
            </a:r>
            <a:endParaRPr lang="en-CA" sz="1400" b="0" dirty="0">
              <a:effectLst/>
              <a:latin typeface="Book Antiqua" panose="02040602050305030304" pitchFamily="18" charset="0"/>
            </a:endParaRPr>
          </a:p>
          <a:p>
            <a:pPr algn="l" rtl="0">
              <a:spcBef>
                <a:spcPts val="0"/>
              </a:spcBef>
              <a:spcAft>
                <a:spcPts val="0"/>
              </a:spcAft>
            </a:pPr>
            <a:r>
              <a:rPr lang="en-CA" sz="1400" b="0" i="0" u="none" strike="noStrike" dirty="0">
                <a:solidFill>
                  <a:srgbClr val="000000"/>
                </a:solidFill>
                <a:effectLst/>
                <a:highlight>
                  <a:srgbClr val="6EA92D"/>
                </a:highlight>
                <a:latin typeface="Book Antiqua" panose="02040602050305030304" pitchFamily="18" charset="0"/>
              </a:rPr>
              <a:t>------- ---- Presentation -----------</a:t>
            </a:r>
            <a:endParaRPr lang="en-CA" sz="1400" b="0" dirty="0">
              <a:effectLst/>
              <a:highlight>
                <a:srgbClr val="6EA92D"/>
              </a:highlight>
              <a:latin typeface="Book Antiqua" panose="02040602050305030304" pitchFamily="18" charset="0"/>
            </a:endParaRPr>
          </a:p>
          <a:p>
            <a:pPr algn="l" rtl="0">
              <a:spcBef>
                <a:spcPts val="0"/>
              </a:spcBef>
              <a:spcAft>
                <a:spcPts val="0"/>
              </a:spcAft>
            </a:pPr>
            <a:r>
              <a:rPr lang="en-CA" sz="1400" b="0" i="0" u="none" strike="noStrike" dirty="0">
                <a:solidFill>
                  <a:srgbClr val="000000"/>
                </a:solidFill>
                <a:effectLst/>
                <a:highlight>
                  <a:srgbClr val="6EA92D"/>
                </a:highlight>
                <a:latin typeface="Book Antiqua" panose="02040602050305030304" pitchFamily="18" charset="0"/>
              </a:rPr>
              <a:t>SCORE: 4 (good presentation)</a:t>
            </a:r>
            <a:endParaRPr lang="en-CA" sz="1400" b="0" dirty="0">
              <a:effectLst/>
              <a:highlight>
                <a:srgbClr val="6EA92D"/>
              </a:highlight>
              <a:latin typeface="Book Antiqua" panose="02040602050305030304" pitchFamily="18" charset="0"/>
            </a:endParaRPr>
          </a:p>
          <a:p>
            <a:pPr algn="l" rtl="0">
              <a:spcBef>
                <a:spcPts val="0"/>
              </a:spcBef>
              <a:spcAft>
                <a:spcPts val="0"/>
              </a:spcAft>
            </a:pPr>
            <a:r>
              <a:rPr lang="en-CA" sz="1400" b="0" i="0" u="none" strike="noStrike" dirty="0">
                <a:solidFill>
                  <a:srgbClr val="000000"/>
                </a:solidFill>
                <a:effectLst/>
                <a:latin typeface="Book Antiqua" panose="02040602050305030304" pitchFamily="18" charset="0"/>
              </a:rPr>
              <a:t>----------- Overall evaluation -----------</a:t>
            </a:r>
            <a:endParaRPr lang="en-CA" sz="1400" b="0" dirty="0">
              <a:effectLst/>
              <a:latin typeface="Book Antiqua" panose="02040602050305030304" pitchFamily="18" charset="0"/>
            </a:endParaRPr>
          </a:p>
          <a:p>
            <a:pPr algn="l" rtl="0">
              <a:spcBef>
                <a:spcPts val="0"/>
              </a:spcBef>
              <a:spcAft>
                <a:spcPts val="0"/>
              </a:spcAft>
            </a:pPr>
            <a:r>
              <a:rPr lang="en-CA" sz="1400" b="0" i="0" u="none" strike="noStrike" dirty="0">
                <a:solidFill>
                  <a:srgbClr val="000000"/>
                </a:solidFill>
                <a:effectLst/>
                <a:latin typeface="Book Antiqua" panose="02040602050305030304" pitchFamily="18" charset="0"/>
              </a:rPr>
              <a:t>SCORE: - 2 (reject)</a:t>
            </a:r>
            <a:endParaRPr lang="en-CA" sz="1400" b="0" dirty="0">
              <a:effectLst/>
              <a:latin typeface="Book Antiqua" panose="02040602050305030304" pitchFamily="18" charset="0"/>
            </a:endParaRPr>
          </a:p>
          <a:p>
            <a:pPr algn="l"/>
            <a:br>
              <a:rPr lang="en-CA" sz="1400" dirty="0">
                <a:latin typeface="Book Antiqua" panose="02040602050305030304" pitchFamily="18" charset="0"/>
              </a:rPr>
            </a:br>
            <a:endParaRPr lang="en-US" sz="1400" dirty="0">
              <a:latin typeface="Book Antiqua" panose="02040602050305030304" pitchFamily="18" charset="0"/>
            </a:endParaRPr>
          </a:p>
        </p:txBody>
      </p:sp>
      <p:sp>
        <p:nvSpPr>
          <p:cNvPr id="10" name="TextBox 9">
            <a:extLst>
              <a:ext uri="{FF2B5EF4-FFF2-40B4-BE49-F238E27FC236}">
                <a16:creationId xmlns:a16="http://schemas.microsoft.com/office/drawing/2014/main" id="{734E83BF-898E-4F0D-879C-8D0D97783513}"/>
              </a:ext>
            </a:extLst>
          </p:cNvPr>
          <p:cNvSpPr txBox="1"/>
          <p:nvPr/>
        </p:nvSpPr>
        <p:spPr>
          <a:xfrm>
            <a:off x="6768337" y="1959555"/>
            <a:ext cx="3372928" cy="31085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a:spcBef>
                <a:spcPts val="0"/>
              </a:spcBef>
              <a:spcAft>
                <a:spcPts val="0"/>
              </a:spcAft>
            </a:pPr>
            <a:r>
              <a:rPr lang="en-CA" sz="1400" dirty="0">
                <a:latin typeface="Book Antiqua" panose="02040602050305030304" pitchFamily="18" charset="0"/>
              </a:rPr>
              <a:t>REVIEWER 3</a:t>
            </a:r>
          </a:p>
          <a:p>
            <a:pPr algn="l" rtl="0">
              <a:spcBef>
                <a:spcPts val="0"/>
              </a:spcBef>
              <a:spcAft>
                <a:spcPts val="0"/>
              </a:spcAft>
            </a:pPr>
            <a:endParaRPr lang="en-CA" sz="1400" b="0" i="0" u="none" strike="noStrike" dirty="0">
              <a:solidFill>
                <a:srgbClr val="000000"/>
              </a:solidFill>
              <a:effectLst/>
              <a:latin typeface="Book Antiqua" panose="02040602050305030304" pitchFamily="18" charset="0"/>
            </a:endParaRPr>
          </a:p>
          <a:p>
            <a:pPr algn="l" rtl="0">
              <a:spcBef>
                <a:spcPts val="0"/>
              </a:spcBef>
              <a:spcAft>
                <a:spcPts val="0"/>
              </a:spcAft>
            </a:pPr>
            <a:r>
              <a:rPr lang="en-CA" sz="1400" b="0" i="0" u="none" strike="noStrike" dirty="0">
                <a:solidFill>
                  <a:srgbClr val="000000"/>
                </a:solidFill>
                <a:effectLst/>
                <a:highlight>
                  <a:srgbClr val="E6AF00"/>
                </a:highlight>
                <a:latin typeface="Book Antiqua" panose="02040602050305030304" pitchFamily="18" charset="0"/>
              </a:rPr>
              <a:t>----------- Originality -----------</a:t>
            </a:r>
            <a:endParaRPr lang="en-CA" sz="1400" b="0" dirty="0">
              <a:effectLst/>
              <a:highlight>
                <a:srgbClr val="E6AF00"/>
              </a:highlight>
              <a:latin typeface="Book Antiqua" panose="02040602050305030304" pitchFamily="18" charset="0"/>
            </a:endParaRPr>
          </a:p>
          <a:p>
            <a:pPr algn="l" rtl="0">
              <a:spcBef>
                <a:spcPts val="0"/>
              </a:spcBef>
              <a:spcAft>
                <a:spcPts val="0"/>
              </a:spcAft>
            </a:pPr>
            <a:r>
              <a:rPr lang="en-CA" sz="1400" b="0" i="0" u="none" strike="noStrike" dirty="0">
                <a:solidFill>
                  <a:srgbClr val="000000"/>
                </a:solidFill>
                <a:effectLst/>
                <a:highlight>
                  <a:srgbClr val="E6AF00"/>
                </a:highlight>
                <a:latin typeface="Book Antiqua" panose="02040602050305030304" pitchFamily="18" charset="0"/>
              </a:rPr>
              <a:t>SCORE: 2 (somewhat original)</a:t>
            </a:r>
            <a:endParaRPr lang="en-CA" sz="1400" b="0" dirty="0">
              <a:effectLst/>
              <a:highlight>
                <a:srgbClr val="E6AF00"/>
              </a:highlight>
              <a:latin typeface="Book Antiqua" panose="02040602050305030304" pitchFamily="18" charset="0"/>
            </a:endParaRPr>
          </a:p>
          <a:p>
            <a:pPr algn="l" rtl="0">
              <a:spcBef>
                <a:spcPts val="0"/>
              </a:spcBef>
              <a:spcAft>
                <a:spcPts val="0"/>
              </a:spcAft>
            </a:pPr>
            <a:r>
              <a:rPr lang="en-CA" sz="1400" b="0" i="0" u="none" strike="noStrike" dirty="0">
                <a:solidFill>
                  <a:srgbClr val="000000"/>
                </a:solidFill>
                <a:effectLst/>
                <a:latin typeface="Book Antiqua" panose="02040602050305030304" pitchFamily="18" charset="0"/>
              </a:rPr>
              <a:t>----------- Soundness -----------</a:t>
            </a:r>
            <a:endParaRPr lang="en-CA" sz="1400" b="0" dirty="0">
              <a:effectLst/>
              <a:latin typeface="Book Antiqua" panose="02040602050305030304" pitchFamily="18" charset="0"/>
            </a:endParaRPr>
          </a:p>
          <a:p>
            <a:pPr algn="l" rtl="0">
              <a:spcBef>
                <a:spcPts val="0"/>
              </a:spcBef>
              <a:spcAft>
                <a:spcPts val="0"/>
              </a:spcAft>
            </a:pPr>
            <a:r>
              <a:rPr lang="en-CA" sz="1400" b="0" i="0" u="none" strike="noStrike" dirty="0">
                <a:solidFill>
                  <a:srgbClr val="000000"/>
                </a:solidFill>
                <a:effectLst/>
                <a:latin typeface="Book Antiqua" panose="02040602050305030304" pitchFamily="18" charset="0"/>
              </a:rPr>
              <a:t>SCORE: 3 (some reservations)</a:t>
            </a:r>
            <a:endParaRPr lang="en-CA" sz="1400" b="0" dirty="0">
              <a:effectLst/>
              <a:latin typeface="Book Antiqua" panose="02040602050305030304" pitchFamily="18" charset="0"/>
            </a:endParaRPr>
          </a:p>
          <a:p>
            <a:pPr algn="l" rtl="0">
              <a:spcBef>
                <a:spcPts val="0"/>
              </a:spcBef>
              <a:spcAft>
                <a:spcPts val="0"/>
              </a:spcAft>
            </a:pPr>
            <a:r>
              <a:rPr lang="en-CA" sz="1400" b="0" i="0" u="none" strike="noStrike" dirty="0">
                <a:solidFill>
                  <a:srgbClr val="000000"/>
                </a:solidFill>
                <a:effectLst/>
                <a:highlight>
                  <a:srgbClr val="6EA92D"/>
                </a:highlight>
                <a:latin typeface="Book Antiqua" panose="02040602050305030304" pitchFamily="18" charset="0"/>
              </a:rPr>
              <a:t>----------- Relevance - ----------</a:t>
            </a:r>
            <a:endParaRPr lang="en-CA" sz="1400" b="0" dirty="0">
              <a:effectLst/>
              <a:highlight>
                <a:srgbClr val="6EA92D"/>
              </a:highlight>
              <a:latin typeface="Book Antiqua" panose="02040602050305030304" pitchFamily="18" charset="0"/>
            </a:endParaRPr>
          </a:p>
          <a:p>
            <a:pPr algn="l" rtl="0">
              <a:spcBef>
                <a:spcPts val="0"/>
              </a:spcBef>
              <a:spcAft>
                <a:spcPts val="0"/>
              </a:spcAft>
            </a:pPr>
            <a:r>
              <a:rPr lang="en-CA" sz="1400" b="0" i="0" u="none" strike="noStrike" dirty="0">
                <a:solidFill>
                  <a:srgbClr val="000000"/>
                </a:solidFill>
                <a:effectLst/>
                <a:highlight>
                  <a:srgbClr val="6EA92D"/>
                </a:highlight>
                <a:latin typeface="Book Antiqua" panose="02040602050305030304" pitchFamily="18" charset="0"/>
              </a:rPr>
              <a:t>SCORE: 4 (relevant)</a:t>
            </a:r>
            <a:endParaRPr lang="en-CA" sz="1400" b="0" dirty="0">
              <a:effectLst/>
              <a:highlight>
                <a:srgbClr val="6EA92D"/>
              </a:highlight>
              <a:latin typeface="Book Antiqua" panose="02040602050305030304" pitchFamily="18" charset="0"/>
            </a:endParaRPr>
          </a:p>
          <a:p>
            <a:pPr algn="l" rtl="0">
              <a:spcBef>
                <a:spcPts val="0"/>
              </a:spcBef>
              <a:spcAft>
                <a:spcPts val="0"/>
              </a:spcAft>
            </a:pPr>
            <a:r>
              <a:rPr lang="en-CA" sz="1400" b="0" i="0" u="none" strike="noStrike" dirty="0">
                <a:solidFill>
                  <a:srgbClr val="000000"/>
                </a:solidFill>
                <a:effectLst/>
                <a:latin typeface="Book Antiqua" panose="02040602050305030304" pitchFamily="18" charset="0"/>
              </a:rPr>
              <a:t>----------- Reproducibility -----------</a:t>
            </a:r>
            <a:endParaRPr lang="en-CA" sz="1400" b="0" dirty="0">
              <a:effectLst/>
              <a:latin typeface="Book Antiqua" panose="02040602050305030304" pitchFamily="18" charset="0"/>
            </a:endParaRPr>
          </a:p>
          <a:p>
            <a:pPr algn="l" rtl="0">
              <a:spcBef>
                <a:spcPts val="0"/>
              </a:spcBef>
              <a:spcAft>
                <a:spcPts val="0"/>
              </a:spcAft>
            </a:pPr>
            <a:r>
              <a:rPr lang="en-CA" sz="1400" b="0" i="0" u="none" strike="noStrike" dirty="0">
                <a:solidFill>
                  <a:srgbClr val="000000"/>
                </a:solidFill>
                <a:effectLst/>
                <a:latin typeface="Book Antiqua" panose="02040602050305030304" pitchFamily="18" charset="0"/>
              </a:rPr>
              <a:t>SCORE: 3 (some information not clear)</a:t>
            </a:r>
            <a:endParaRPr lang="en-CA" sz="1400" b="0" dirty="0">
              <a:effectLst/>
              <a:latin typeface="Book Antiqua" panose="02040602050305030304" pitchFamily="18" charset="0"/>
            </a:endParaRPr>
          </a:p>
          <a:p>
            <a:pPr algn="l" rtl="0">
              <a:spcBef>
                <a:spcPts val="0"/>
              </a:spcBef>
              <a:spcAft>
                <a:spcPts val="0"/>
              </a:spcAft>
            </a:pPr>
            <a:r>
              <a:rPr lang="en-CA" sz="1400" b="0" i="0" u="none" strike="noStrike" dirty="0">
                <a:solidFill>
                  <a:srgbClr val="000000"/>
                </a:solidFill>
                <a:effectLst/>
                <a:highlight>
                  <a:srgbClr val="6EA92D"/>
                </a:highlight>
                <a:latin typeface="Book Antiqua" panose="02040602050305030304" pitchFamily="18" charset="0"/>
              </a:rPr>
              <a:t>-- --------- Presentation -----------</a:t>
            </a:r>
            <a:endParaRPr lang="en-CA" sz="1400" b="0" dirty="0">
              <a:effectLst/>
              <a:highlight>
                <a:srgbClr val="6EA92D"/>
              </a:highlight>
              <a:latin typeface="Book Antiqua" panose="02040602050305030304" pitchFamily="18" charset="0"/>
            </a:endParaRPr>
          </a:p>
          <a:p>
            <a:pPr algn="l" rtl="0">
              <a:spcBef>
                <a:spcPts val="0"/>
              </a:spcBef>
              <a:spcAft>
                <a:spcPts val="0"/>
              </a:spcAft>
            </a:pPr>
            <a:r>
              <a:rPr lang="en-CA" sz="1400" b="0" i="0" u="none" strike="noStrike" dirty="0">
                <a:solidFill>
                  <a:srgbClr val="000000"/>
                </a:solidFill>
                <a:effectLst/>
                <a:highlight>
                  <a:srgbClr val="6EA92D"/>
                </a:highlight>
                <a:latin typeface="Book Antiqua" panose="02040602050305030304" pitchFamily="18" charset="0"/>
              </a:rPr>
              <a:t>SCORE: 4 (good presentation)</a:t>
            </a:r>
            <a:endParaRPr lang="en-CA" sz="1400" b="0" dirty="0">
              <a:effectLst/>
              <a:highlight>
                <a:srgbClr val="6EA92D"/>
              </a:highlight>
              <a:latin typeface="Book Antiqua" panose="02040602050305030304" pitchFamily="18" charset="0"/>
            </a:endParaRPr>
          </a:p>
          <a:p>
            <a:pPr algn="l" rtl="0">
              <a:spcBef>
                <a:spcPts val="0"/>
              </a:spcBef>
              <a:spcAft>
                <a:spcPts val="0"/>
              </a:spcAft>
            </a:pPr>
            <a:r>
              <a:rPr lang="en-CA" sz="1400" b="0" i="0" u="none" strike="noStrike" dirty="0">
                <a:solidFill>
                  <a:srgbClr val="000000"/>
                </a:solidFill>
                <a:effectLst/>
                <a:latin typeface="Book Antiqua" panose="02040602050305030304" pitchFamily="18" charset="0"/>
              </a:rPr>
              <a:t>---------- Overall evaluation --------- --</a:t>
            </a:r>
            <a:endParaRPr lang="en-CA" sz="1400" b="0" dirty="0">
              <a:effectLst/>
              <a:latin typeface="Book Antiqua" panose="02040602050305030304" pitchFamily="18" charset="0"/>
            </a:endParaRPr>
          </a:p>
          <a:p>
            <a:pPr algn="l" rtl="0">
              <a:spcBef>
                <a:spcPts val="0"/>
              </a:spcBef>
              <a:spcAft>
                <a:spcPts val="0"/>
              </a:spcAft>
            </a:pPr>
            <a:r>
              <a:rPr lang="en-CA" sz="1400" b="0" i="0" u="none" strike="noStrike" dirty="0">
                <a:solidFill>
                  <a:srgbClr val="000000"/>
                </a:solidFill>
                <a:effectLst/>
                <a:latin typeface="Book Antiqua" panose="02040602050305030304" pitchFamily="18" charset="0"/>
              </a:rPr>
              <a:t>SCORE: -1 (weak reject)</a:t>
            </a:r>
            <a:endParaRPr lang="en-CA" sz="1400" b="0" dirty="0">
              <a:effectLst/>
              <a:latin typeface="Book Antiqua" panose="02040602050305030304" pitchFamily="18" charset="0"/>
            </a:endParaRPr>
          </a:p>
        </p:txBody>
      </p:sp>
      <p:sp>
        <p:nvSpPr>
          <p:cNvPr id="2" name="TextBox 1">
            <a:extLst>
              <a:ext uri="{FF2B5EF4-FFF2-40B4-BE49-F238E27FC236}">
                <a16:creationId xmlns:a16="http://schemas.microsoft.com/office/drawing/2014/main" id="{CB54A60A-DBA6-F0FD-6AC3-907C5CB586B0}"/>
              </a:ext>
            </a:extLst>
          </p:cNvPr>
          <p:cNvSpPr txBox="1"/>
          <p:nvPr/>
        </p:nvSpPr>
        <p:spPr>
          <a:xfrm>
            <a:off x="320863" y="645644"/>
            <a:ext cx="9264273"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600" b="1" dirty="0">
                <a:latin typeface="Book Antiqua" panose="02040602050305030304" pitchFamily="18" charset="0"/>
              </a:rPr>
              <a:t>Reviewers’ opinions!</a:t>
            </a:r>
          </a:p>
        </p:txBody>
      </p:sp>
    </p:spTree>
    <p:extLst>
      <p:ext uri="{BB962C8B-B14F-4D97-AF65-F5344CB8AC3E}">
        <p14:creationId xmlns:p14="http://schemas.microsoft.com/office/powerpoint/2010/main" val="1047368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4E0919A-7AF5-4204-B632-75ECA9298BAD}"/>
              </a:ext>
            </a:extLst>
          </p:cNvPr>
          <p:cNvSpPr>
            <a:spLocks noGrp="1"/>
          </p:cNvSpPr>
          <p:nvPr>
            <p:ph type="body" sz="quarter" idx="19"/>
          </p:nvPr>
        </p:nvSpPr>
        <p:spPr>
          <a:solidFill>
            <a:srgbClr val="F6332E"/>
          </a:solidFill>
        </p:spPr>
        <p:txBody>
          <a:bodyPr/>
          <a:lstStyle/>
          <a:p>
            <a:endParaRPr lang="en-US"/>
          </a:p>
        </p:txBody>
      </p:sp>
      <p:sp>
        <p:nvSpPr>
          <p:cNvPr id="4" name="TextBox 3">
            <a:extLst>
              <a:ext uri="{FF2B5EF4-FFF2-40B4-BE49-F238E27FC236}">
                <a16:creationId xmlns:a16="http://schemas.microsoft.com/office/drawing/2014/main" id="{78A8ED26-671F-F533-3314-26F0009BE325}"/>
              </a:ext>
            </a:extLst>
          </p:cNvPr>
          <p:cNvSpPr txBox="1"/>
          <p:nvPr/>
        </p:nvSpPr>
        <p:spPr>
          <a:xfrm>
            <a:off x="320863" y="645644"/>
            <a:ext cx="9264273"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600" b="1" dirty="0">
                <a:latin typeface="Book Antiqua" panose="02040602050305030304" pitchFamily="18" charset="0"/>
              </a:rPr>
              <a:t>A little of context!</a:t>
            </a:r>
          </a:p>
        </p:txBody>
      </p:sp>
      <p:pic>
        <p:nvPicPr>
          <p:cNvPr id="8" name="Picture 7" descr="A person with a mustache behind a table&#10;&#10;Description automatically generated">
            <a:extLst>
              <a:ext uri="{FF2B5EF4-FFF2-40B4-BE49-F238E27FC236}">
                <a16:creationId xmlns:a16="http://schemas.microsoft.com/office/drawing/2014/main" id="{7711FE05-CA6E-75BA-44F0-D047B881F4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863" y="2530772"/>
            <a:ext cx="612000" cy="612000"/>
          </a:xfrm>
          <a:prstGeom prst="rect">
            <a:avLst/>
          </a:prstGeom>
        </p:spPr>
      </p:pic>
      <p:pic>
        <p:nvPicPr>
          <p:cNvPr id="11" name="Picture 10" descr="A blue paper with a green tick&#10;&#10;Description automatically generated">
            <a:extLst>
              <a:ext uri="{FF2B5EF4-FFF2-40B4-BE49-F238E27FC236}">
                <a16:creationId xmlns:a16="http://schemas.microsoft.com/office/drawing/2014/main" id="{834E1703-FC74-1642-F0B7-C5922751E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863" y="4004371"/>
            <a:ext cx="612000" cy="612000"/>
          </a:xfrm>
          <a:prstGeom prst="rect">
            <a:avLst/>
          </a:prstGeom>
        </p:spPr>
      </p:pic>
      <p:pic>
        <p:nvPicPr>
          <p:cNvPr id="13" name="Picture 12" descr="A computer screen with a stack of servers&#10;&#10;Description automatically generated">
            <a:extLst>
              <a:ext uri="{FF2B5EF4-FFF2-40B4-BE49-F238E27FC236}">
                <a16:creationId xmlns:a16="http://schemas.microsoft.com/office/drawing/2014/main" id="{8B2791D3-7444-412E-0D33-9A7C68FFD5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863" y="1847573"/>
            <a:ext cx="612000" cy="612000"/>
          </a:xfrm>
          <a:prstGeom prst="rect">
            <a:avLst/>
          </a:prstGeom>
        </p:spPr>
      </p:pic>
      <p:sp>
        <p:nvSpPr>
          <p:cNvPr id="14" name="TextBox 13">
            <a:extLst>
              <a:ext uri="{FF2B5EF4-FFF2-40B4-BE49-F238E27FC236}">
                <a16:creationId xmlns:a16="http://schemas.microsoft.com/office/drawing/2014/main" id="{AB47A4CD-DC55-83C2-82F4-C7A9970F9E07}"/>
              </a:ext>
            </a:extLst>
          </p:cNvPr>
          <p:cNvSpPr txBox="1"/>
          <p:nvPr/>
        </p:nvSpPr>
        <p:spPr>
          <a:xfrm>
            <a:off x="1162204" y="1914317"/>
            <a:ext cx="3790795" cy="3416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400" b="1" dirty="0">
                <a:solidFill>
                  <a:schemeClr val="tx1"/>
                </a:solidFill>
                <a:latin typeface="Book Antiqua" panose="02040602050305030304" pitchFamily="18" charset="0"/>
              </a:rPr>
              <a:t>Web application</a:t>
            </a:r>
          </a:p>
          <a:p>
            <a:pPr algn="l"/>
            <a:endParaRPr lang="en-US" sz="2400" b="1" dirty="0">
              <a:solidFill>
                <a:schemeClr val="tx1"/>
              </a:solidFill>
              <a:latin typeface="Book Antiqua" panose="02040602050305030304" pitchFamily="18" charset="0"/>
            </a:endParaRPr>
          </a:p>
          <a:p>
            <a:pPr algn="l"/>
            <a:r>
              <a:rPr lang="en-US" sz="2400" b="1" dirty="0">
                <a:solidFill>
                  <a:schemeClr val="tx1"/>
                </a:solidFill>
                <a:latin typeface="Book Antiqua" panose="02040602050305030304" pitchFamily="18" charset="0"/>
              </a:rPr>
              <a:t>Workload</a:t>
            </a:r>
          </a:p>
          <a:p>
            <a:pPr algn="l"/>
            <a:endParaRPr lang="en-US" sz="2400" b="1" dirty="0">
              <a:solidFill>
                <a:schemeClr val="tx1"/>
              </a:solidFill>
              <a:latin typeface="Book Antiqua" panose="02040602050305030304" pitchFamily="18" charset="0"/>
            </a:endParaRPr>
          </a:p>
          <a:p>
            <a:pPr algn="l"/>
            <a:r>
              <a:rPr lang="en-US" sz="2400" b="1" dirty="0">
                <a:solidFill>
                  <a:schemeClr val="tx1"/>
                </a:solidFill>
                <a:latin typeface="Book Antiqua" panose="02040602050305030304" pitchFamily="18" charset="0"/>
              </a:rPr>
              <a:t>Workload pattern</a:t>
            </a:r>
          </a:p>
          <a:p>
            <a:pPr algn="l"/>
            <a:endParaRPr lang="en-US" sz="2400" b="1" dirty="0">
              <a:solidFill>
                <a:schemeClr val="tx1"/>
              </a:solidFill>
              <a:latin typeface="Book Antiqua" panose="02040602050305030304" pitchFamily="18" charset="0"/>
            </a:endParaRPr>
          </a:p>
          <a:p>
            <a:pPr algn="l"/>
            <a:r>
              <a:rPr lang="en-US" sz="2400" b="1" dirty="0">
                <a:solidFill>
                  <a:schemeClr val="tx1"/>
                </a:solidFill>
                <a:latin typeface="Book Antiqua" panose="02040602050305030304" pitchFamily="18" charset="0"/>
              </a:rPr>
              <a:t>Trace</a:t>
            </a:r>
          </a:p>
          <a:p>
            <a:pPr algn="l"/>
            <a:endParaRPr lang="en-US" sz="2400" b="1" dirty="0">
              <a:solidFill>
                <a:schemeClr val="tx1"/>
              </a:solidFill>
              <a:latin typeface="Book Antiqua" panose="02040602050305030304" pitchFamily="18" charset="0"/>
            </a:endParaRPr>
          </a:p>
          <a:p>
            <a:pPr algn="l"/>
            <a:r>
              <a:rPr lang="en-US" sz="2400" b="1" dirty="0">
                <a:solidFill>
                  <a:schemeClr val="tx1"/>
                </a:solidFill>
                <a:latin typeface="Book Antiqua" panose="02040602050305030304" pitchFamily="18" charset="0"/>
              </a:rPr>
              <a:t>Time-series clustering</a:t>
            </a:r>
          </a:p>
        </p:txBody>
      </p:sp>
      <p:pic>
        <p:nvPicPr>
          <p:cNvPr id="16" name="Picture 15" descr="A colorful pattern on a black background&#10;&#10;Description automatically generated">
            <a:extLst>
              <a:ext uri="{FF2B5EF4-FFF2-40B4-BE49-F238E27FC236}">
                <a16:creationId xmlns:a16="http://schemas.microsoft.com/office/drawing/2014/main" id="{69079784-6B78-AA1E-1FB7-AC599A33E3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863" y="3269884"/>
            <a:ext cx="612000" cy="612000"/>
          </a:xfrm>
          <a:prstGeom prst="rect">
            <a:avLst/>
          </a:prstGeom>
        </p:spPr>
      </p:pic>
      <p:pic>
        <p:nvPicPr>
          <p:cNvPr id="20" name="Picture 19" descr="A colorful buttons with letters and numbers on a black background&#10;&#10;Description automatically generated">
            <a:extLst>
              <a:ext uri="{FF2B5EF4-FFF2-40B4-BE49-F238E27FC236}">
                <a16:creationId xmlns:a16="http://schemas.microsoft.com/office/drawing/2014/main" id="{D216D37B-EE53-7F16-ECFC-9CD760762D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863" y="4738857"/>
            <a:ext cx="612000" cy="612000"/>
          </a:xfrm>
          <a:prstGeom prst="rect">
            <a:avLst/>
          </a:prstGeom>
        </p:spPr>
      </p:pic>
      <p:sp>
        <p:nvSpPr>
          <p:cNvPr id="25" name="Slide Number Placeholder 24">
            <a:extLst>
              <a:ext uri="{FF2B5EF4-FFF2-40B4-BE49-F238E27FC236}">
                <a16:creationId xmlns:a16="http://schemas.microsoft.com/office/drawing/2014/main" id="{3F5AEAF9-45B5-3ABF-F454-5EB1C0B68A5D}"/>
              </a:ext>
            </a:extLst>
          </p:cNvPr>
          <p:cNvSpPr>
            <a:spLocks noGrp="1"/>
          </p:cNvSpPr>
          <p:nvPr>
            <p:ph type="sldNum" sz="quarter" idx="2"/>
          </p:nvPr>
        </p:nvSpPr>
        <p:spPr/>
        <p:txBody>
          <a:bodyPr/>
          <a:lstStyle/>
          <a:p>
            <a:fld id="{86CB4B4D-7CA3-9044-876B-883B54F8677D}" type="slidenum">
              <a:rPr lang="en-CA" smtClean="0"/>
              <a:t>3</a:t>
            </a:fld>
            <a:endParaRPr lang="en-CA" dirty="0"/>
          </a:p>
        </p:txBody>
      </p:sp>
    </p:spTree>
    <p:extLst>
      <p:ext uri="{BB962C8B-B14F-4D97-AF65-F5344CB8AC3E}">
        <p14:creationId xmlns:p14="http://schemas.microsoft.com/office/powerpoint/2010/main" val="3493012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3D8CE-6F3D-30EA-8A5E-5BCD8AB2AA09}"/>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748512E7-B114-427D-D7A1-ADEE85811152}"/>
              </a:ext>
            </a:extLst>
          </p:cNvPr>
          <p:cNvSpPr>
            <a:spLocks noGrp="1"/>
          </p:cNvSpPr>
          <p:nvPr>
            <p:ph type="body" sz="quarter" idx="19"/>
          </p:nvPr>
        </p:nvSpPr>
        <p:spPr>
          <a:solidFill>
            <a:srgbClr val="F6332E"/>
          </a:solidFill>
        </p:spPr>
        <p:txBody>
          <a:bodyPr/>
          <a:lstStyle/>
          <a:p>
            <a:endParaRPr lang="en-US"/>
          </a:p>
        </p:txBody>
      </p:sp>
      <p:sp>
        <p:nvSpPr>
          <p:cNvPr id="22" name="Slide Number Placeholder 21">
            <a:extLst>
              <a:ext uri="{FF2B5EF4-FFF2-40B4-BE49-F238E27FC236}">
                <a16:creationId xmlns:a16="http://schemas.microsoft.com/office/drawing/2014/main" id="{71368F6D-E2FA-8AD7-AE4D-6792311C005E}"/>
              </a:ext>
            </a:extLst>
          </p:cNvPr>
          <p:cNvSpPr>
            <a:spLocks noGrp="1"/>
          </p:cNvSpPr>
          <p:nvPr>
            <p:ph type="sldNum" sz="quarter" idx="2"/>
          </p:nvPr>
        </p:nvSpPr>
        <p:spPr/>
        <p:txBody>
          <a:bodyPr/>
          <a:lstStyle/>
          <a:p>
            <a:fld id="{86CB4B4D-7CA3-9044-876B-883B54F8677D}" type="slidenum">
              <a:rPr lang="en-CA" smtClean="0"/>
              <a:t>30</a:t>
            </a:fld>
            <a:endParaRPr lang="en-CA" dirty="0"/>
          </a:p>
        </p:txBody>
      </p:sp>
      <p:sp>
        <p:nvSpPr>
          <p:cNvPr id="5" name="TextBox 4">
            <a:extLst>
              <a:ext uri="{FF2B5EF4-FFF2-40B4-BE49-F238E27FC236}">
                <a16:creationId xmlns:a16="http://schemas.microsoft.com/office/drawing/2014/main" id="{1FF3B6FB-7CBC-EE96-3565-D5B8527C575E}"/>
              </a:ext>
            </a:extLst>
          </p:cNvPr>
          <p:cNvSpPr txBox="1"/>
          <p:nvPr/>
        </p:nvSpPr>
        <p:spPr>
          <a:xfrm>
            <a:off x="147563" y="2459504"/>
            <a:ext cx="9601200"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a:spcBef>
                <a:spcPts val="0"/>
              </a:spcBef>
              <a:spcAft>
                <a:spcPts val="0"/>
              </a:spcAft>
            </a:pPr>
            <a:r>
              <a:rPr lang="en-CA" sz="1200" b="0" i="0" u="none" strike="noStrike" dirty="0">
                <a:solidFill>
                  <a:srgbClr val="000000"/>
                </a:solidFill>
                <a:effectLst/>
                <a:latin typeface="Book Antiqua" panose="02040602050305030304" pitchFamily="18" charset="0"/>
              </a:rPr>
              <a:t>REVIEWER 1</a:t>
            </a:r>
          </a:p>
          <a:p>
            <a:pPr marL="171450" indent="-171450" algn="l" rtl="0">
              <a:spcBef>
                <a:spcPts val="0"/>
              </a:spcBef>
              <a:spcAft>
                <a:spcPts val="0"/>
              </a:spcAft>
              <a:buFont typeface="Arial" panose="020B0604020202020204" pitchFamily="34" charset="0"/>
              <a:buChar char="•"/>
            </a:pPr>
            <a:endParaRPr lang="en-CA" sz="1200" b="0" i="0" u="none" strike="noStrike" dirty="0">
              <a:solidFill>
                <a:srgbClr val="000000"/>
              </a:solidFill>
              <a:effectLst/>
              <a:latin typeface="Book Antiqua" panose="02040602050305030304" pitchFamily="18" charset="0"/>
            </a:endParaRPr>
          </a:p>
          <a:p>
            <a:pPr marL="171450" indent="-171450" algn="l" rtl="0">
              <a:spcBef>
                <a:spcPts val="0"/>
              </a:spcBef>
              <a:spcAft>
                <a:spcPts val="0"/>
              </a:spcAft>
              <a:buFont typeface="Arial" panose="020B0604020202020204" pitchFamily="34" charset="0"/>
              <a:buChar char="•"/>
            </a:pPr>
            <a:r>
              <a:rPr lang="en-CA" sz="1200" i="0" u="none" strike="noStrike" dirty="0">
                <a:solidFill>
                  <a:srgbClr val="000000"/>
                </a:solidFill>
                <a:effectLst/>
                <a:latin typeface="Book Antiqua" panose="02040602050305030304" pitchFamily="18" charset="0"/>
              </a:rPr>
              <a:t>Most of the datasets analyzed in the paper are very old (almost 30 years old)</a:t>
            </a:r>
            <a:r>
              <a:rPr lang="en-CA" sz="1200" b="0" i="0" u="none" strike="noStrike" dirty="0">
                <a:solidFill>
                  <a:srgbClr val="000000"/>
                </a:solidFill>
                <a:effectLst/>
                <a:latin typeface="Book Antiqua" panose="02040602050305030304" pitchFamily="18" charset="0"/>
              </a:rPr>
              <a:t>, thus they do not take into account the big changes occurred to the HTTP protocol and web technologies in recent years. Since these changes might significantly affect the patterns, the results presented in the paper as well as the conclusions drawn might be rather unrealistic. This is a major weakness of this paper.</a:t>
            </a:r>
          </a:p>
          <a:p>
            <a:pPr algn="l" rtl="0">
              <a:spcBef>
                <a:spcPts val="0"/>
              </a:spcBef>
              <a:spcAft>
                <a:spcPts val="0"/>
              </a:spcAft>
            </a:pPr>
            <a:endParaRPr lang="en-CA" sz="1200" dirty="0">
              <a:latin typeface="Book Antiqua" panose="02040602050305030304" pitchFamily="18" charset="0"/>
            </a:endParaRPr>
          </a:p>
          <a:p>
            <a:pPr marL="171450" indent="-171450" algn="l" rtl="0">
              <a:spcBef>
                <a:spcPts val="0"/>
              </a:spcBef>
              <a:spcAft>
                <a:spcPts val="0"/>
              </a:spcAft>
              <a:buFont typeface="Arial" panose="020B0604020202020204" pitchFamily="34" charset="0"/>
              <a:buChar char="•"/>
            </a:pPr>
            <a:r>
              <a:rPr lang="en-CA" sz="1200" b="0" i="0" u="none" strike="noStrike" dirty="0">
                <a:solidFill>
                  <a:srgbClr val="000000"/>
                </a:solidFill>
                <a:effectLst/>
                <a:latin typeface="Book Antiqua" panose="02040602050305030304" pitchFamily="18" charset="0"/>
              </a:rPr>
              <a:t>Despite the very large number of references presented in the paper, authors do not clearly identify the 19 research articles used for selecting the datasets being analyzed. In addition, the paper does not justify the choice of the time frame used for the literature review.</a:t>
            </a:r>
            <a:endParaRPr lang="en-CA" sz="1200" b="0" dirty="0">
              <a:effectLst/>
              <a:latin typeface="Book Antiqua" panose="02040602050305030304" pitchFamily="18" charset="0"/>
            </a:endParaRPr>
          </a:p>
          <a:p>
            <a:pPr marL="171450" indent="-171450" algn="l">
              <a:buFont typeface="Arial" panose="020B0604020202020204" pitchFamily="34" charset="0"/>
              <a:buChar char="•"/>
            </a:pPr>
            <a:endParaRPr lang="en-CA" sz="1200" b="0" i="0" u="none" strike="noStrike" dirty="0">
              <a:solidFill>
                <a:srgbClr val="000000"/>
              </a:solidFill>
              <a:effectLst/>
              <a:latin typeface="Book Antiqua" panose="02040602050305030304" pitchFamily="18" charset="0"/>
            </a:endParaRPr>
          </a:p>
          <a:p>
            <a:pPr marL="171450" indent="-171450" algn="l">
              <a:buFont typeface="Arial" panose="020B0604020202020204" pitchFamily="34" charset="0"/>
              <a:buChar char="•"/>
            </a:pPr>
            <a:r>
              <a:rPr lang="en-CA" sz="1200" b="0" i="0" u="none" strike="noStrike" dirty="0">
                <a:solidFill>
                  <a:srgbClr val="000000"/>
                </a:solidFill>
                <a:effectLst/>
                <a:latin typeface="Book Antiqua" panose="02040602050305030304" pitchFamily="18" charset="0"/>
              </a:rPr>
              <a:t>The paper should be shortened by removing repeated concepts and the well-known definitions given in the background section.</a:t>
            </a:r>
            <a:endParaRPr lang="en-CA" sz="1200" b="0" dirty="0">
              <a:effectLst/>
              <a:latin typeface="Book Antiqua" panose="02040602050305030304" pitchFamily="18" charset="0"/>
            </a:endParaRPr>
          </a:p>
        </p:txBody>
      </p:sp>
      <p:sp>
        <p:nvSpPr>
          <p:cNvPr id="3" name="TextBox 2">
            <a:extLst>
              <a:ext uri="{FF2B5EF4-FFF2-40B4-BE49-F238E27FC236}">
                <a16:creationId xmlns:a16="http://schemas.microsoft.com/office/drawing/2014/main" id="{6DFBE452-8FD0-0C4B-37AD-61145A7F4FA2}"/>
              </a:ext>
            </a:extLst>
          </p:cNvPr>
          <p:cNvSpPr txBox="1"/>
          <p:nvPr/>
        </p:nvSpPr>
        <p:spPr>
          <a:xfrm>
            <a:off x="320863" y="645644"/>
            <a:ext cx="9264273"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600" b="1" dirty="0">
                <a:latin typeface="Book Antiqua" panose="02040602050305030304" pitchFamily="18" charset="0"/>
              </a:rPr>
              <a:t>Reviewers’ opinions!</a:t>
            </a:r>
          </a:p>
        </p:txBody>
      </p:sp>
      <p:sp>
        <p:nvSpPr>
          <p:cNvPr id="6" name="Rounded Rectangle 5">
            <a:extLst>
              <a:ext uri="{FF2B5EF4-FFF2-40B4-BE49-F238E27FC236}">
                <a16:creationId xmlns:a16="http://schemas.microsoft.com/office/drawing/2014/main" id="{C0004BA1-2E44-56E5-F4A8-B9FF34B6C1D9}"/>
              </a:ext>
            </a:extLst>
          </p:cNvPr>
          <p:cNvSpPr/>
          <p:nvPr/>
        </p:nvSpPr>
        <p:spPr>
          <a:xfrm>
            <a:off x="388189" y="2838091"/>
            <a:ext cx="9290649" cy="232914"/>
          </a:xfrm>
          <a:prstGeom prst="roundRect">
            <a:avLst>
              <a:gd name="adj" fmla="val 8504"/>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000000"/>
              </a:solidFill>
              <a:effectLst/>
              <a:uFillTx/>
              <a:latin typeface="Gill Sans"/>
              <a:ea typeface="Gill Sans"/>
              <a:cs typeface="Gill Sans"/>
              <a:sym typeface="Gill Sans"/>
            </a:endParaRPr>
          </a:p>
        </p:txBody>
      </p:sp>
      <p:sp>
        <p:nvSpPr>
          <p:cNvPr id="7" name="Rounded Rectangle 6">
            <a:extLst>
              <a:ext uri="{FF2B5EF4-FFF2-40B4-BE49-F238E27FC236}">
                <a16:creationId xmlns:a16="http://schemas.microsoft.com/office/drawing/2014/main" id="{06CC5AE6-6C03-2DDA-BDB0-A3AD3FE60D1C}"/>
              </a:ext>
            </a:extLst>
          </p:cNvPr>
          <p:cNvSpPr/>
          <p:nvPr/>
        </p:nvSpPr>
        <p:spPr>
          <a:xfrm>
            <a:off x="3329796" y="3071005"/>
            <a:ext cx="1086929" cy="232914"/>
          </a:xfrm>
          <a:prstGeom prst="roundRect">
            <a:avLst>
              <a:gd name="adj" fmla="val 8504"/>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000000"/>
              </a:solidFill>
              <a:effectLst/>
              <a:uFillTx/>
              <a:latin typeface="Gill Sans"/>
              <a:ea typeface="Gill Sans"/>
              <a:cs typeface="Gill Sans"/>
              <a:sym typeface="Gill Sans"/>
            </a:endParaRPr>
          </a:p>
        </p:txBody>
      </p:sp>
    </p:spTree>
    <p:extLst>
      <p:ext uri="{BB962C8B-B14F-4D97-AF65-F5344CB8AC3E}">
        <p14:creationId xmlns:p14="http://schemas.microsoft.com/office/powerpoint/2010/main" val="1667422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FE7D3-5C41-1D95-95B7-86AFEB6F6FE5}"/>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603C60C5-C239-DC7E-69A5-EF64375BCC26}"/>
              </a:ext>
            </a:extLst>
          </p:cNvPr>
          <p:cNvSpPr>
            <a:spLocks noGrp="1"/>
          </p:cNvSpPr>
          <p:nvPr>
            <p:ph type="body" sz="quarter" idx="19"/>
          </p:nvPr>
        </p:nvSpPr>
        <p:spPr>
          <a:solidFill>
            <a:srgbClr val="F6332E"/>
          </a:solidFill>
        </p:spPr>
        <p:txBody>
          <a:bodyPr/>
          <a:lstStyle/>
          <a:p>
            <a:endParaRPr lang="en-US"/>
          </a:p>
        </p:txBody>
      </p:sp>
      <p:sp>
        <p:nvSpPr>
          <p:cNvPr id="22" name="Slide Number Placeholder 21">
            <a:extLst>
              <a:ext uri="{FF2B5EF4-FFF2-40B4-BE49-F238E27FC236}">
                <a16:creationId xmlns:a16="http://schemas.microsoft.com/office/drawing/2014/main" id="{B995A3C4-26B3-54DB-F45E-9B4E78FA0CF3}"/>
              </a:ext>
            </a:extLst>
          </p:cNvPr>
          <p:cNvSpPr>
            <a:spLocks noGrp="1"/>
          </p:cNvSpPr>
          <p:nvPr>
            <p:ph type="sldNum" sz="quarter" idx="2"/>
          </p:nvPr>
        </p:nvSpPr>
        <p:spPr/>
        <p:txBody>
          <a:bodyPr/>
          <a:lstStyle/>
          <a:p>
            <a:fld id="{86CB4B4D-7CA3-9044-876B-883B54F8677D}" type="slidenum">
              <a:rPr lang="en-CA" smtClean="0"/>
              <a:t>31</a:t>
            </a:fld>
            <a:endParaRPr lang="en-CA" dirty="0"/>
          </a:p>
        </p:txBody>
      </p:sp>
      <p:sp>
        <p:nvSpPr>
          <p:cNvPr id="2" name="TextBox 1">
            <a:extLst>
              <a:ext uri="{FF2B5EF4-FFF2-40B4-BE49-F238E27FC236}">
                <a16:creationId xmlns:a16="http://schemas.microsoft.com/office/drawing/2014/main" id="{8BEC1FE5-FD06-AA5A-ECBB-F727F0681416}"/>
              </a:ext>
            </a:extLst>
          </p:cNvPr>
          <p:cNvSpPr txBox="1"/>
          <p:nvPr/>
        </p:nvSpPr>
        <p:spPr>
          <a:xfrm>
            <a:off x="147563" y="1997839"/>
            <a:ext cx="9601200" cy="2862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a:spcBef>
                <a:spcPts val="0"/>
              </a:spcBef>
              <a:spcAft>
                <a:spcPts val="0"/>
              </a:spcAft>
            </a:pPr>
            <a:r>
              <a:rPr lang="en-CA" sz="1200" b="0" i="0" u="none" strike="noStrike" dirty="0">
                <a:solidFill>
                  <a:srgbClr val="000000"/>
                </a:solidFill>
                <a:effectLst/>
                <a:latin typeface="Book Antiqua" panose="02040602050305030304" pitchFamily="18" charset="0"/>
              </a:rPr>
              <a:t>REVIEWER 2</a:t>
            </a:r>
          </a:p>
          <a:p>
            <a:pPr marL="171450" indent="-171450" algn="l" rtl="0">
              <a:spcBef>
                <a:spcPts val="0"/>
              </a:spcBef>
              <a:spcAft>
                <a:spcPts val="0"/>
              </a:spcAft>
              <a:buFont typeface="Arial" panose="020B0604020202020204" pitchFamily="34" charset="0"/>
              <a:buChar char="•"/>
            </a:pPr>
            <a:endParaRPr lang="en-CA" sz="1200" b="0" i="0" u="none" strike="noStrike" dirty="0">
              <a:solidFill>
                <a:srgbClr val="000000"/>
              </a:solidFill>
              <a:effectLst/>
              <a:latin typeface="Book Antiqua" panose="02040602050305030304" pitchFamily="18" charset="0"/>
            </a:endParaRPr>
          </a:p>
          <a:p>
            <a:pPr marL="171450" indent="-171450" algn="l" rtl="0">
              <a:spcBef>
                <a:spcPts val="0"/>
              </a:spcBef>
              <a:spcAft>
                <a:spcPts val="0"/>
              </a:spcAft>
              <a:buFont typeface="Arial" panose="020B0604020202020204" pitchFamily="34" charset="0"/>
              <a:buChar char="•"/>
            </a:pPr>
            <a:r>
              <a:rPr lang="en-CA" sz="1200" b="0" i="0" u="none" strike="noStrike" dirty="0">
                <a:solidFill>
                  <a:srgbClr val="000000"/>
                </a:solidFill>
                <a:effectLst/>
                <a:latin typeface="Book Antiqua" panose="02040602050305030304" pitchFamily="18" charset="0"/>
              </a:rPr>
              <a:t>The authors argue that while there has been lots of research on cloud workload characterization, there has not been much on web application workload characterization. I am not convinced that these two types of workloads are very different (since almost all web applications run in the cloud). Also, I am not convinced that we currently have that many issues in generating workloads for web applications...</a:t>
            </a:r>
          </a:p>
          <a:p>
            <a:pPr marL="171450" indent="-171450" algn="l" rtl="0">
              <a:spcBef>
                <a:spcPts val="0"/>
              </a:spcBef>
              <a:spcAft>
                <a:spcPts val="0"/>
              </a:spcAft>
              <a:buFont typeface="Arial" panose="020B0604020202020204" pitchFamily="34" charset="0"/>
              <a:buChar char="•"/>
            </a:pPr>
            <a:endParaRPr lang="en-CA" sz="1200" b="0" i="0" u="none" strike="noStrike" dirty="0">
              <a:solidFill>
                <a:srgbClr val="000000"/>
              </a:solidFill>
              <a:effectLst/>
              <a:latin typeface="Book Antiqua" panose="02040602050305030304" pitchFamily="18" charset="0"/>
            </a:endParaRPr>
          </a:p>
          <a:p>
            <a:pPr marL="171450" indent="-171450" algn="l" rtl="0">
              <a:spcBef>
                <a:spcPts val="0"/>
              </a:spcBef>
              <a:spcAft>
                <a:spcPts val="0"/>
              </a:spcAft>
              <a:buFont typeface="Arial" panose="020B0604020202020204" pitchFamily="34" charset="0"/>
              <a:buChar char="•"/>
            </a:pPr>
            <a:r>
              <a:rPr lang="en-CA" sz="1200" b="0" i="0" u="none" strike="noStrike" dirty="0">
                <a:solidFill>
                  <a:srgbClr val="000000"/>
                </a:solidFill>
                <a:effectLst/>
                <a:latin typeface="Book Antiqua" panose="02040602050305030304" pitchFamily="18" charset="0"/>
              </a:rPr>
              <a:t>Looking at the patterns in Figure 4 and 5, they are quite predictable (and well-known from </a:t>
            </a:r>
            <a:r>
              <a:rPr lang="en-CA" sz="1200" b="0" i="0" u="none" strike="noStrike" dirty="0" err="1">
                <a:solidFill>
                  <a:srgbClr val="000000"/>
                </a:solidFill>
                <a:effectLst/>
                <a:latin typeface="Book Antiqua" panose="02040602050305030304" pitchFamily="18" charset="0"/>
              </a:rPr>
              <a:t>eg</a:t>
            </a:r>
            <a:r>
              <a:rPr lang="en-CA" sz="1200" b="0" i="0" u="none" strike="noStrike" dirty="0">
                <a:solidFill>
                  <a:srgbClr val="000000"/>
                </a:solidFill>
                <a:effectLst/>
                <a:latin typeface="Book Antiqua" panose="02040602050305030304" pitchFamily="18" charset="0"/>
              </a:rPr>
              <a:t> work on SaaS workload characterization). For example, D4 ​​seems to show websites that are used mostly during working hours and D2 shows websites that are used mostly during evening/nightly hours.</a:t>
            </a:r>
          </a:p>
          <a:p>
            <a:pPr marL="171450" indent="-171450" algn="l" rtl="0">
              <a:spcBef>
                <a:spcPts val="0"/>
              </a:spcBef>
              <a:spcAft>
                <a:spcPts val="0"/>
              </a:spcAft>
              <a:buFont typeface="Arial" panose="020B0604020202020204" pitchFamily="34" charset="0"/>
              <a:buChar char="•"/>
            </a:pPr>
            <a:endParaRPr lang="en-CA" sz="1200" b="0" i="0" u="none" strike="noStrike" dirty="0">
              <a:solidFill>
                <a:srgbClr val="000000"/>
              </a:solidFill>
              <a:effectLst/>
              <a:latin typeface="Book Antiqua" panose="02040602050305030304" pitchFamily="18" charset="0"/>
            </a:endParaRPr>
          </a:p>
          <a:p>
            <a:pPr marL="171450" indent="-171450" algn="l" rtl="0">
              <a:spcBef>
                <a:spcPts val="0"/>
              </a:spcBef>
              <a:spcAft>
                <a:spcPts val="0"/>
              </a:spcAft>
              <a:buFont typeface="Arial" panose="020B0604020202020204" pitchFamily="34" charset="0"/>
              <a:buChar char="•"/>
            </a:pPr>
            <a:r>
              <a:rPr lang="en-CA" sz="1200" b="0" i="0" u="none" strike="noStrike" dirty="0">
                <a:solidFill>
                  <a:srgbClr val="000000"/>
                </a:solidFill>
                <a:effectLst/>
                <a:latin typeface="Book Antiqua" panose="02040602050305030304" pitchFamily="18" charset="0"/>
              </a:rPr>
              <a:t>Another major concern that I have is that most of the studied traces are very old (</a:t>
            </a:r>
            <a:r>
              <a:rPr lang="en-CA" sz="1200" b="0" i="0" u="none" strike="noStrike" dirty="0" err="1">
                <a:solidFill>
                  <a:srgbClr val="000000"/>
                </a:solidFill>
                <a:effectLst/>
                <a:latin typeface="Book Antiqua" panose="02040602050305030304" pitchFamily="18" charset="0"/>
              </a:rPr>
              <a:t>eg</a:t>
            </a:r>
            <a:r>
              <a:rPr lang="en-CA" sz="1200" b="0" i="0" u="none" strike="noStrike" dirty="0">
                <a:solidFill>
                  <a:srgbClr val="000000"/>
                </a:solidFill>
                <a:effectLst/>
                <a:latin typeface="Book Antiqua" panose="02040602050305030304" pitchFamily="18" charset="0"/>
              </a:rPr>
              <a:t>, World Cup 98 and the datasets hosted on Lawrence Berkeley National Laboratory are from 1995). This is ancient for web applications, and I think the distribution of the patterns may look very different these days. I don't see much point in extracting patterns from such old data in an area that has changed so much.</a:t>
            </a:r>
            <a:r>
              <a:rPr lang="en-CA" sz="1200" dirty="0">
                <a:latin typeface="Book Antiqua" panose="02040602050305030304" pitchFamily="18" charset="0"/>
              </a:rPr>
              <a:t> </a:t>
            </a:r>
            <a:r>
              <a:rPr lang="en-CA" sz="1200" b="0" i="0" u="none" strike="noStrike" dirty="0">
                <a:solidFill>
                  <a:srgbClr val="000000"/>
                </a:solidFill>
                <a:effectLst/>
                <a:latin typeface="Book Antiqua" panose="02040602050305030304" pitchFamily="18" charset="0"/>
              </a:rPr>
              <a:t>So while some of the analysis is novel, I don't think we will be able to leverage the results into generating better workloads.</a:t>
            </a:r>
            <a:endParaRPr lang="en-CA" sz="1200" b="0" dirty="0">
              <a:effectLst/>
              <a:latin typeface="Book Antiqua" panose="02040602050305030304" pitchFamily="18" charset="0"/>
            </a:endParaRPr>
          </a:p>
        </p:txBody>
      </p:sp>
      <p:sp>
        <p:nvSpPr>
          <p:cNvPr id="3" name="TextBox 2">
            <a:extLst>
              <a:ext uri="{FF2B5EF4-FFF2-40B4-BE49-F238E27FC236}">
                <a16:creationId xmlns:a16="http://schemas.microsoft.com/office/drawing/2014/main" id="{AB7EAF12-D613-B860-DB8F-79AF2F1AC7A2}"/>
              </a:ext>
            </a:extLst>
          </p:cNvPr>
          <p:cNvSpPr txBox="1"/>
          <p:nvPr/>
        </p:nvSpPr>
        <p:spPr>
          <a:xfrm>
            <a:off x="320863" y="645644"/>
            <a:ext cx="9264273"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600" b="1" dirty="0">
                <a:latin typeface="Book Antiqua" panose="02040602050305030304" pitchFamily="18" charset="0"/>
              </a:rPr>
              <a:t>Reviewers’ opinions!</a:t>
            </a:r>
          </a:p>
        </p:txBody>
      </p:sp>
      <p:sp>
        <p:nvSpPr>
          <p:cNvPr id="5" name="Rounded Rectangle 4">
            <a:extLst>
              <a:ext uri="{FF2B5EF4-FFF2-40B4-BE49-F238E27FC236}">
                <a16:creationId xmlns:a16="http://schemas.microsoft.com/office/drawing/2014/main" id="{79037CAF-9047-0FDB-6C4C-1C56C9183BEC}"/>
              </a:ext>
            </a:extLst>
          </p:cNvPr>
          <p:cNvSpPr/>
          <p:nvPr/>
        </p:nvSpPr>
        <p:spPr>
          <a:xfrm>
            <a:off x="406233" y="4037163"/>
            <a:ext cx="5416597" cy="232914"/>
          </a:xfrm>
          <a:prstGeom prst="roundRect">
            <a:avLst>
              <a:gd name="adj" fmla="val 8504"/>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000000"/>
              </a:solidFill>
              <a:effectLst/>
              <a:uFillTx/>
              <a:latin typeface="Gill Sans"/>
              <a:ea typeface="Gill Sans"/>
              <a:cs typeface="Gill Sans"/>
              <a:sym typeface="Gill Sans"/>
            </a:endParaRPr>
          </a:p>
        </p:txBody>
      </p:sp>
      <p:sp>
        <p:nvSpPr>
          <p:cNvPr id="6" name="Rounded Rectangle 5">
            <a:extLst>
              <a:ext uri="{FF2B5EF4-FFF2-40B4-BE49-F238E27FC236}">
                <a16:creationId xmlns:a16="http://schemas.microsoft.com/office/drawing/2014/main" id="{C606742C-D582-4AA0-DB96-82E40C17AFC3}"/>
              </a:ext>
            </a:extLst>
          </p:cNvPr>
          <p:cNvSpPr/>
          <p:nvPr/>
        </p:nvSpPr>
        <p:spPr>
          <a:xfrm>
            <a:off x="406232" y="3312543"/>
            <a:ext cx="9178904" cy="232914"/>
          </a:xfrm>
          <a:prstGeom prst="roundRect">
            <a:avLst>
              <a:gd name="adj" fmla="val 8504"/>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000000"/>
              </a:solidFill>
              <a:effectLst/>
              <a:uFillTx/>
              <a:latin typeface="Gill Sans"/>
              <a:ea typeface="Gill Sans"/>
              <a:cs typeface="Gill Sans"/>
              <a:sym typeface="Gill Sans"/>
            </a:endParaRPr>
          </a:p>
        </p:txBody>
      </p:sp>
    </p:spTree>
    <p:extLst>
      <p:ext uri="{BB962C8B-B14F-4D97-AF65-F5344CB8AC3E}">
        <p14:creationId xmlns:p14="http://schemas.microsoft.com/office/powerpoint/2010/main" val="3030086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B0DE0-85DF-BC6E-1BB5-7808B41C870E}"/>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F723930B-4285-8647-718E-8CE7B4FCDDE5}"/>
              </a:ext>
            </a:extLst>
          </p:cNvPr>
          <p:cNvSpPr>
            <a:spLocks noGrp="1"/>
          </p:cNvSpPr>
          <p:nvPr>
            <p:ph type="body" sz="quarter" idx="19"/>
          </p:nvPr>
        </p:nvSpPr>
        <p:spPr>
          <a:solidFill>
            <a:srgbClr val="F6332E"/>
          </a:solidFill>
        </p:spPr>
        <p:txBody>
          <a:bodyPr/>
          <a:lstStyle/>
          <a:p>
            <a:endParaRPr lang="en-US"/>
          </a:p>
        </p:txBody>
      </p:sp>
      <p:sp>
        <p:nvSpPr>
          <p:cNvPr id="22" name="Slide Number Placeholder 21">
            <a:extLst>
              <a:ext uri="{FF2B5EF4-FFF2-40B4-BE49-F238E27FC236}">
                <a16:creationId xmlns:a16="http://schemas.microsoft.com/office/drawing/2014/main" id="{CD85EE43-57AB-9497-7E83-2E16674A5A84}"/>
              </a:ext>
            </a:extLst>
          </p:cNvPr>
          <p:cNvSpPr>
            <a:spLocks noGrp="1"/>
          </p:cNvSpPr>
          <p:nvPr>
            <p:ph type="sldNum" sz="quarter" idx="2"/>
          </p:nvPr>
        </p:nvSpPr>
        <p:spPr/>
        <p:txBody>
          <a:bodyPr/>
          <a:lstStyle/>
          <a:p>
            <a:fld id="{86CB4B4D-7CA3-9044-876B-883B54F8677D}" type="slidenum">
              <a:rPr lang="en-CA" smtClean="0"/>
              <a:t>32</a:t>
            </a:fld>
            <a:endParaRPr lang="en-CA" dirty="0"/>
          </a:p>
        </p:txBody>
      </p:sp>
      <p:sp>
        <p:nvSpPr>
          <p:cNvPr id="2" name="TextBox 1">
            <a:extLst>
              <a:ext uri="{FF2B5EF4-FFF2-40B4-BE49-F238E27FC236}">
                <a16:creationId xmlns:a16="http://schemas.microsoft.com/office/drawing/2014/main" id="{F50325BC-EA2E-26C2-0A87-973C3C74B610}"/>
              </a:ext>
            </a:extLst>
          </p:cNvPr>
          <p:cNvSpPr txBox="1"/>
          <p:nvPr/>
        </p:nvSpPr>
        <p:spPr>
          <a:xfrm>
            <a:off x="147563" y="2367171"/>
            <a:ext cx="9601200" cy="2123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a:spcBef>
                <a:spcPts val="0"/>
              </a:spcBef>
              <a:spcAft>
                <a:spcPts val="0"/>
              </a:spcAft>
            </a:pPr>
            <a:r>
              <a:rPr lang="en-CA" sz="1200" b="0" i="0" u="none" strike="noStrike" dirty="0">
                <a:solidFill>
                  <a:srgbClr val="000000"/>
                </a:solidFill>
                <a:effectLst/>
                <a:latin typeface="Book Antiqua" panose="02040602050305030304" pitchFamily="18" charset="0"/>
              </a:rPr>
              <a:t>REVIEWER 3</a:t>
            </a:r>
          </a:p>
          <a:p>
            <a:pPr rtl="0">
              <a:spcBef>
                <a:spcPts val="0"/>
              </a:spcBef>
              <a:spcAft>
                <a:spcPts val="0"/>
              </a:spcAft>
            </a:pPr>
            <a:endParaRPr lang="en-CA" sz="1200" dirty="0">
              <a:latin typeface="Book Antiqua" panose="02040602050305030304" pitchFamily="18" charset="0"/>
            </a:endParaRPr>
          </a:p>
          <a:p>
            <a:pPr marL="171450" indent="-171450" algn="l" rtl="0">
              <a:spcBef>
                <a:spcPts val="0"/>
              </a:spcBef>
              <a:spcAft>
                <a:spcPts val="0"/>
              </a:spcAft>
              <a:buFont typeface="Arial" panose="020B0604020202020204" pitchFamily="34" charset="0"/>
              <a:buChar char="•"/>
            </a:pPr>
            <a:r>
              <a:rPr lang="en-CA" sz="1200" b="0" i="0" u="none" strike="noStrike" dirty="0">
                <a:solidFill>
                  <a:srgbClr val="000000"/>
                </a:solidFill>
                <a:effectLst/>
                <a:latin typeface="Book Antiqua" panose="02040602050305030304" pitchFamily="18" charset="0"/>
              </a:rPr>
              <a:t>the list of web application traces includes quite old data and it results unbalanced since two datasets deal with one day only, the weekly analysis cannot be performed.</a:t>
            </a:r>
          </a:p>
          <a:p>
            <a:pPr marL="171450" indent="-171450" algn="l" rtl="0">
              <a:spcBef>
                <a:spcPts val="0"/>
              </a:spcBef>
              <a:spcAft>
                <a:spcPts val="0"/>
              </a:spcAft>
              <a:buFont typeface="Arial" panose="020B0604020202020204" pitchFamily="34" charset="0"/>
              <a:buChar char="•"/>
            </a:pPr>
            <a:endParaRPr lang="en-CA" sz="1200" dirty="0">
              <a:latin typeface="Book Antiqua" panose="02040602050305030304" pitchFamily="18" charset="0"/>
            </a:endParaRPr>
          </a:p>
          <a:p>
            <a:pPr marL="171450" indent="-171450" algn="l" rtl="0">
              <a:spcBef>
                <a:spcPts val="0"/>
              </a:spcBef>
              <a:spcAft>
                <a:spcPts val="0"/>
              </a:spcAft>
              <a:buFont typeface="Arial" panose="020B0604020202020204" pitchFamily="34" charset="0"/>
              <a:buChar char="•"/>
            </a:pPr>
            <a:r>
              <a:rPr lang="en-CA" sz="1200" b="0" i="0" u="none" strike="noStrike" dirty="0">
                <a:solidFill>
                  <a:srgbClr val="000000"/>
                </a:solidFill>
                <a:effectLst/>
                <a:latin typeface="Book Antiqua" panose="02040602050305030304" pitchFamily="18" charset="0"/>
              </a:rPr>
              <a:t>the number of trace instances requires some further elaboration, Table 1 shows a column with '# Trace Instances' whereas Figure 4 reports a much lower number of instances, the match with respect to the analyzed datasets is missing.</a:t>
            </a:r>
          </a:p>
          <a:p>
            <a:pPr marL="171450" indent="-171450" algn="l" rtl="0">
              <a:spcBef>
                <a:spcPts val="0"/>
              </a:spcBef>
              <a:spcAft>
                <a:spcPts val="0"/>
              </a:spcAft>
              <a:buFont typeface="Arial" panose="020B0604020202020204" pitchFamily="34" charset="0"/>
              <a:buChar char="•"/>
            </a:pPr>
            <a:endParaRPr lang="en-CA" sz="1200" dirty="0">
              <a:latin typeface="Book Antiqua" panose="02040602050305030304" pitchFamily="18" charset="0"/>
            </a:endParaRPr>
          </a:p>
          <a:p>
            <a:pPr marL="171450" indent="-171450" algn="l" rtl="0">
              <a:spcBef>
                <a:spcPts val="0"/>
              </a:spcBef>
              <a:spcAft>
                <a:spcPts val="0"/>
              </a:spcAft>
              <a:buFont typeface="Arial" panose="020B0604020202020204" pitchFamily="34" charset="0"/>
              <a:buChar char="•"/>
            </a:pPr>
            <a:r>
              <a:rPr lang="en-CA" sz="1200" b="0" i="0" u="none" strike="noStrike" dirty="0">
                <a:solidFill>
                  <a:srgbClr val="000000"/>
                </a:solidFill>
                <a:effectLst/>
                <a:latin typeface="Book Antiqua" panose="02040602050305030304" pitchFamily="18" charset="0"/>
              </a:rPr>
              <a:t>the findings seem well-known, all workload patterns denote the dynamic nature of web application workloads that was already the state-of-the-art (prediction and/or optimization) approaches, the quantitative estimation of climbing and descending curves is specific to each web application , hence it is unclear the usefulness of aggregating data.</a:t>
            </a:r>
            <a:endParaRPr lang="en-CA" sz="1200" b="0" dirty="0">
              <a:effectLst/>
              <a:latin typeface="Book Antiqua" panose="02040602050305030304" pitchFamily="18" charset="0"/>
            </a:endParaRPr>
          </a:p>
        </p:txBody>
      </p:sp>
      <p:sp>
        <p:nvSpPr>
          <p:cNvPr id="3" name="TextBox 2">
            <a:extLst>
              <a:ext uri="{FF2B5EF4-FFF2-40B4-BE49-F238E27FC236}">
                <a16:creationId xmlns:a16="http://schemas.microsoft.com/office/drawing/2014/main" id="{F5CDA769-1FEE-C30E-D0C8-F67CAB311B72}"/>
              </a:ext>
            </a:extLst>
          </p:cNvPr>
          <p:cNvSpPr txBox="1"/>
          <p:nvPr/>
        </p:nvSpPr>
        <p:spPr>
          <a:xfrm>
            <a:off x="320863" y="645644"/>
            <a:ext cx="9264273"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600" b="1" dirty="0">
                <a:latin typeface="Book Antiqua" panose="02040602050305030304" pitchFamily="18" charset="0"/>
              </a:rPr>
              <a:t>Reviewers’ opinions!</a:t>
            </a:r>
          </a:p>
        </p:txBody>
      </p:sp>
      <p:sp>
        <p:nvSpPr>
          <p:cNvPr id="5" name="Rounded Rectangle 4">
            <a:extLst>
              <a:ext uri="{FF2B5EF4-FFF2-40B4-BE49-F238E27FC236}">
                <a16:creationId xmlns:a16="http://schemas.microsoft.com/office/drawing/2014/main" id="{DC20BE26-A318-B62E-BAFB-02AB608922FA}"/>
              </a:ext>
            </a:extLst>
          </p:cNvPr>
          <p:cNvSpPr/>
          <p:nvPr/>
        </p:nvSpPr>
        <p:spPr>
          <a:xfrm>
            <a:off x="338116" y="2743201"/>
            <a:ext cx="3854322" cy="232914"/>
          </a:xfrm>
          <a:prstGeom prst="roundRect">
            <a:avLst>
              <a:gd name="adj" fmla="val 8504"/>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000000"/>
              </a:solidFill>
              <a:effectLst/>
              <a:uFillTx/>
              <a:latin typeface="Gill Sans"/>
              <a:ea typeface="Gill Sans"/>
              <a:cs typeface="Gill Sans"/>
              <a:sym typeface="Gill Sans"/>
            </a:endParaRPr>
          </a:p>
        </p:txBody>
      </p:sp>
    </p:spTree>
    <p:extLst>
      <p:ext uri="{BB962C8B-B14F-4D97-AF65-F5344CB8AC3E}">
        <p14:creationId xmlns:p14="http://schemas.microsoft.com/office/powerpoint/2010/main" val="4218886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4E0919A-7AF5-4204-B632-75ECA9298BAD}"/>
              </a:ext>
            </a:extLst>
          </p:cNvPr>
          <p:cNvSpPr>
            <a:spLocks noGrp="1"/>
          </p:cNvSpPr>
          <p:nvPr>
            <p:ph type="body" sz="quarter" idx="19"/>
          </p:nvPr>
        </p:nvSpPr>
        <p:spPr>
          <a:solidFill>
            <a:srgbClr val="F6332E"/>
          </a:solidFill>
        </p:spPr>
        <p:txBody>
          <a:bodyPr/>
          <a:lstStyle/>
          <a:p>
            <a:endParaRPr lang="en-US"/>
          </a:p>
        </p:txBody>
      </p:sp>
      <p:sp>
        <p:nvSpPr>
          <p:cNvPr id="13" name="Slide Number Placeholder 12">
            <a:extLst>
              <a:ext uri="{FF2B5EF4-FFF2-40B4-BE49-F238E27FC236}">
                <a16:creationId xmlns:a16="http://schemas.microsoft.com/office/drawing/2014/main" id="{5FFBB882-7AAC-C37F-063B-AD93731E61D4}"/>
              </a:ext>
            </a:extLst>
          </p:cNvPr>
          <p:cNvSpPr>
            <a:spLocks noGrp="1"/>
          </p:cNvSpPr>
          <p:nvPr>
            <p:ph type="sldNum" sz="quarter" idx="2"/>
          </p:nvPr>
        </p:nvSpPr>
        <p:spPr/>
        <p:txBody>
          <a:bodyPr/>
          <a:lstStyle/>
          <a:p>
            <a:fld id="{86CB4B4D-7CA3-9044-876B-883B54F8677D}" type="slidenum">
              <a:rPr lang="en-CA" smtClean="0"/>
              <a:t>33</a:t>
            </a:fld>
            <a:endParaRPr lang="en-CA" dirty="0"/>
          </a:p>
        </p:txBody>
      </p:sp>
      <p:sp>
        <p:nvSpPr>
          <p:cNvPr id="24" name="TextBox 23">
            <a:extLst>
              <a:ext uri="{FF2B5EF4-FFF2-40B4-BE49-F238E27FC236}">
                <a16:creationId xmlns:a16="http://schemas.microsoft.com/office/drawing/2014/main" id="{8CEBE5A8-8E20-53C4-83EC-8A10CE48A8DA}"/>
              </a:ext>
            </a:extLst>
          </p:cNvPr>
          <p:cNvSpPr txBox="1"/>
          <p:nvPr/>
        </p:nvSpPr>
        <p:spPr>
          <a:xfrm>
            <a:off x="1101820" y="1126869"/>
            <a:ext cx="8732294" cy="1077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600" dirty="0">
                <a:solidFill>
                  <a:schemeClr val="tx1"/>
                </a:solidFill>
                <a:latin typeface="Book Antiqua" panose="02040602050305030304" pitchFamily="18" charset="0"/>
              </a:rPr>
              <a:t>RQ1. What are the </a:t>
            </a:r>
            <a:r>
              <a:rPr lang="en-US" sz="1600" b="1" dirty="0">
                <a:solidFill>
                  <a:schemeClr val="tx1"/>
                </a:solidFill>
                <a:latin typeface="Book Antiqua" panose="02040602050305030304" pitchFamily="18" charset="0"/>
              </a:rPr>
              <a:t>existing workload patterns </a:t>
            </a:r>
            <a:r>
              <a:rPr lang="en-US" sz="1600" dirty="0">
                <a:solidFill>
                  <a:schemeClr val="tx1"/>
                </a:solidFill>
                <a:latin typeface="Book Antiqua" panose="02040602050305030304" pitchFamily="18" charset="0"/>
              </a:rPr>
              <a:t>in web application traces?</a:t>
            </a:r>
          </a:p>
          <a:p>
            <a:pPr algn="l"/>
            <a:endParaRPr lang="en-US" sz="1600" b="1" dirty="0">
              <a:solidFill>
                <a:schemeClr val="tx1"/>
              </a:solidFill>
              <a:latin typeface="Book Antiqua" panose="02040602050305030304" pitchFamily="18" charset="0"/>
            </a:endParaRPr>
          </a:p>
          <a:p>
            <a:pPr algn="l"/>
            <a:endParaRPr lang="en-US" sz="1600" b="1" dirty="0">
              <a:solidFill>
                <a:schemeClr val="tx1"/>
              </a:solidFill>
              <a:latin typeface="Book Antiqua" panose="02040602050305030304" pitchFamily="18" charset="0"/>
            </a:endParaRPr>
          </a:p>
          <a:p>
            <a:pPr algn="l"/>
            <a:r>
              <a:rPr lang="en-US" sz="1600" dirty="0">
                <a:solidFill>
                  <a:schemeClr val="tx1"/>
                </a:solidFill>
                <a:latin typeface="Book Antiqua" panose="02040602050305030304" pitchFamily="18" charset="0"/>
              </a:rPr>
              <a:t>RQ2. How are different workload patterns </a:t>
            </a:r>
            <a:r>
              <a:rPr lang="en-US" sz="1600" b="1" dirty="0">
                <a:solidFill>
                  <a:schemeClr val="tx1"/>
                </a:solidFill>
                <a:latin typeface="Book Antiqua" panose="02040602050305030304" pitchFamily="18" charset="0"/>
              </a:rPr>
              <a:t>distributed</a:t>
            </a:r>
            <a:r>
              <a:rPr lang="en-US" sz="1600" dirty="0">
                <a:solidFill>
                  <a:schemeClr val="tx1"/>
                </a:solidFill>
                <a:latin typeface="Book Antiqua" panose="02040602050305030304" pitchFamily="18" charset="0"/>
              </a:rPr>
              <a:t> in web application traces?</a:t>
            </a:r>
          </a:p>
        </p:txBody>
      </p:sp>
      <p:sp>
        <p:nvSpPr>
          <p:cNvPr id="25" name="TextBox 24">
            <a:extLst>
              <a:ext uri="{FF2B5EF4-FFF2-40B4-BE49-F238E27FC236}">
                <a16:creationId xmlns:a16="http://schemas.microsoft.com/office/drawing/2014/main" id="{887BA50F-6E17-E408-7562-82375314FF07}"/>
              </a:ext>
            </a:extLst>
          </p:cNvPr>
          <p:cNvSpPr txBox="1"/>
          <p:nvPr/>
        </p:nvSpPr>
        <p:spPr>
          <a:xfrm>
            <a:off x="72797" y="65830"/>
            <a:ext cx="5309443"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200" b="1" u="sng" dirty="0">
                <a:solidFill>
                  <a:schemeClr val="accent4">
                    <a:lumMod val="60000"/>
                    <a:lumOff val="40000"/>
                  </a:schemeClr>
                </a:solidFill>
                <a:latin typeface="Book Antiqua" panose="02040602050305030304" pitchFamily="18" charset="0"/>
              </a:rPr>
              <a:t>Previous version</a:t>
            </a:r>
          </a:p>
        </p:txBody>
      </p:sp>
      <p:pic>
        <p:nvPicPr>
          <p:cNvPr id="26" name="Picture 25" descr="A set of different colored squares&#10;&#10;Description automatically generated">
            <a:extLst>
              <a:ext uri="{FF2B5EF4-FFF2-40B4-BE49-F238E27FC236}">
                <a16:creationId xmlns:a16="http://schemas.microsoft.com/office/drawing/2014/main" id="{BEF62F90-B579-70D2-0314-DBF80A0C7C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820" y="1013211"/>
            <a:ext cx="540000" cy="540000"/>
          </a:xfrm>
          <a:prstGeom prst="rect">
            <a:avLst/>
          </a:prstGeom>
        </p:spPr>
      </p:pic>
      <p:pic>
        <p:nvPicPr>
          <p:cNvPr id="27" name="Picture 26" descr="A green line drawing of a roller coaster&#10;&#10;Description automatically generated">
            <a:extLst>
              <a:ext uri="{FF2B5EF4-FFF2-40B4-BE49-F238E27FC236}">
                <a16:creationId xmlns:a16="http://schemas.microsoft.com/office/drawing/2014/main" id="{44903B10-9F2B-0687-C07E-7C7191BADE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820" y="1777745"/>
            <a:ext cx="540000" cy="540000"/>
          </a:xfrm>
          <a:prstGeom prst="rect">
            <a:avLst/>
          </a:prstGeom>
        </p:spPr>
      </p:pic>
      <p:sp>
        <p:nvSpPr>
          <p:cNvPr id="28" name="TextBox 27">
            <a:extLst>
              <a:ext uri="{FF2B5EF4-FFF2-40B4-BE49-F238E27FC236}">
                <a16:creationId xmlns:a16="http://schemas.microsoft.com/office/drawing/2014/main" id="{51DE8097-61D9-8EDE-583C-5B2F888BF4E6}"/>
              </a:ext>
            </a:extLst>
          </p:cNvPr>
          <p:cNvSpPr txBox="1"/>
          <p:nvPr/>
        </p:nvSpPr>
        <p:spPr>
          <a:xfrm>
            <a:off x="316027" y="531925"/>
            <a:ext cx="9264273"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1" dirty="0">
                <a:latin typeface="Book Antiqua" panose="02040602050305030304" pitchFamily="18" charset="0"/>
              </a:rPr>
              <a:t>Characterizing the Workload Patterns of Web Applications</a:t>
            </a:r>
          </a:p>
        </p:txBody>
      </p:sp>
    </p:spTree>
    <p:extLst>
      <p:ext uri="{BB962C8B-B14F-4D97-AF65-F5344CB8AC3E}">
        <p14:creationId xmlns:p14="http://schemas.microsoft.com/office/powerpoint/2010/main" val="507607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4E0919A-7AF5-4204-B632-75ECA9298BAD}"/>
              </a:ext>
            </a:extLst>
          </p:cNvPr>
          <p:cNvSpPr>
            <a:spLocks noGrp="1"/>
          </p:cNvSpPr>
          <p:nvPr>
            <p:ph type="body" sz="quarter" idx="19"/>
          </p:nvPr>
        </p:nvSpPr>
        <p:spPr>
          <a:solidFill>
            <a:srgbClr val="F6332E"/>
          </a:solidFill>
        </p:spPr>
        <p:txBody>
          <a:bodyPr/>
          <a:lstStyle/>
          <a:p>
            <a:endParaRPr lang="en-US"/>
          </a:p>
        </p:txBody>
      </p:sp>
      <p:sp>
        <p:nvSpPr>
          <p:cNvPr id="4" name="TextBox 3">
            <a:extLst>
              <a:ext uri="{FF2B5EF4-FFF2-40B4-BE49-F238E27FC236}">
                <a16:creationId xmlns:a16="http://schemas.microsoft.com/office/drawing/2014/main" id="{78A8ED26-671F-F533-3314-26F0009BE325}"/>
              </a:ext>
            </a:extLst>
          </p:cNvPr>
          <p:cNvSpPr txBox="1"/>
          <p:nvPr/>
        </p:nvSpPr>
        <p:spPr>
          <a:xfrm>
            <a:off x="316027" y="531925"/>
            <a:ext cx="9264273"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1" dirty="0">
                <a:latin typeface="Book Antiqua" panose="02040602050305030304" pitchFamily="18" charset="0"/>
              </a:rPr>
              <a:t>Characterizing the Workload Patterns of Web Applications</a:t>
            </a:r>
          </a:p>
        </p:txBody>
      </p:sp>
      <p:sp>
        <p:nvSpPr>
          <p:cNvPr id="2" name="TextBox 1">
            <a:extLst>
              <a:ext uri="{FF2B5EF4-FFF2-40B4-BE49-F238E27FC236}">
                <a16:creationId xmlns:a16="http://schemas.microsoft.com/office/drawing/2014/main" id="{7A4A7339-3270-BB3F-2A99-C4E66B68311C}"/>
              </a:ext>
            </a:extLst>
          </p:cNvPr>
          <p:cNvSpPr txBox="1"/>
          <p:nvPr/>
        </p:nvSpPr>
        <p:spPr>
          <a:xfrm>
            <a:off x="1101820" y="1126869"/>
            <a:ext cx="8732294" cy="1077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600" dirty="0">
                <a:solidFill>
                  <a:schemeClr val="tx1"/>
                </a:solidFill>
                <a:latin typeface="Book Antiqua" panose="02040602050305030304" pitchFamily="18" charset="0"/>
              </a:rPr>
              <a:t>RQ1. What are the </a:t>
            </a:r>
            <a:r>
              <a:rPr lang="en-US" sz="1600" b="1" dirty="0">
                <a:solidFill>
                  <a:schemeClr val="tx1"/>
                </a:solidFill>
                <a:latin typeface="Book Antiqua" panose="02040602050305030304" pitchFamily="18" charset="0"/>
              </a:rPr>
              <a:t>existing workload patterns </a:t>
            </a:r>
            <a:r>
              <a:rPr lang="en-US" sz="1600" dirty="0">
                <a:solidFill>
                  <a:schemeClr val="tx1"/>
                </a:solidFill>
                <a:latin typeface="Book Antiqua" panose="02040602050305030304" pitchFamily="18" charset="0"/>
              </a:rPr>
              <a:t>in web application traces?</a:t>
            </a:r>
          </a:p>
          <a:p>
            <a:pPr algn="l"/>
            <a:endParaRPr lang="en-US" sz="1600" b="1" dirty="0">
              <a:solidFill>
                <a:schemeClr val="tx1"/>
              </a:solidFill>
              <a:latin typeface="Book Antiqua" panose="02040602050305030304" pitchFamily="18" charset="0"/>
            </a:endParaRPr>
          </a:p>
          <a:p>
            <a:pPr algn="l"/>
            <a:endParaRPr lang="en-US" sz="1600" b="1" dirty="0">
              <a:solidFill>
                <a:schemeClr val="tx1"/>
              </a:solidFill>
              <a:latin typeface="Book Antiqua" panose="02040602050305030304" pitchFamily="18" charset="0"/>
            </a:endParaRPr>
          </a:p>
          <a:p>
            <a:pPr algn="l"/>
            <a:r>
              <a:rPr lang="en-US" sz="1600" dirty="0">
                <a:solidFill>
                  <a:schemeClr val="tx1"/>
                </a:solidFill>
                <a:latin typeface="Book Antiqua" panose="02040602050305030304" pitchFamily="18" charset="0"/>
              </a:rPr>
              <a:t>RQ2. How are different workload patterns </a:t>
            </a:r>
            <a:r>
              <a:rPr lang="en-US" sz="1600" b="1" dirty="0">
                <a:solidFill>
                  <a:schemeClr val="tx1"/>
                </a:solidFill>
                <a:latin typeface="Book Antiqua" panose="02040602050305030304" pitchFamily="18" charset="0"/>
              </a:rPr>
              <a:t>distributed</a:t>
            </a:r>
            <a:r>
              <a:rPr lang="en-US" sz="1600" dirty="0">
                <a:solidFill>
                  <a:schemeClr val="tx1"/>
                </a:solidFill>
                <a:latin typeface="Book Antiqua" panose="02040602050305030304" pitchFamily="18" charset="0"/>
              </a:rPr>
              <a:t> in web application traces?</a:t>
            </a:r>
          </a:p>
        </p:txBody>
      </p:sp>
      <p:sp>
        <p:nvSpPr>
          <p:cNvPr id="13" name="Slide Number Placeholder 12">
            <a:extLst>
              <a:ext uri="{FF2B5EF4-FFF2-40B4-BE49-F238E27FC236}">
                <a16:creationId xmlns:a16="http://schemas.microsoft.com/office/drawing/2014/main" id="{5FFBB882-7AAC-C37F-063B-AD93731E61D4}"/>
              </a:ext>
            </a:extLst>
          </p:cNvPr>
          <p:cNvSpPr>
            <a:spLocks noGrp="1"/>
          </p:cNvSpPr>
          <p:nvPr>
            <p:ph type="sldNum" sz="quarter" idx="2"/>
          </p:nvPr>
        </p:nvSpPr>
        <p:spPr/>
        <p:txBody>
          <a:bodyPr/>
          <a:lstStyle/>
          <a:p>
            <a:fld id="{86CB4B4D-7CA3-9044-876B-883B54F8677D}" type="slidenum">
              <a:rPr lang="en-CA" smtClean="0"/>
              <a:t>34</a:t>
            </a:fld>
            <a:endParaRPr lang="en-CA" dirty="0"/>
          </a:p>
        </p:txBody>
      </p:sp>
      <p:sp>
        <p:nvSpPr>
          <p:cNvPr id="3" name="TextBox 2">
            <a:extLst>
              <a:ext uri="{FF2B5EF4-FFF2-40B4-BE49-F238E27FC236}">
                <a16:creationId xmlns:a16="http://schemas.microsoft.com/office/drawing/2014/main" id="{56B07C24-62F3-EEFF-24A7-650C1C065512}"/>
              </a:ext>
            </a:extLst>
          </p:cNvPr>
          <p:cNvSpPr txBox="1"/>
          <p:nvPr/>
        </p:nvSpPr>
        <p:spPr>
          <a:xfrm>
            <a:off x="72797" y="65830"/>
            <a:ext cx="5309443"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200" b="1" u="sng" dirty="0">
                <a:solidFill>
                  <a:schemeClr val="accent4">
                    <a:lumMod val="60000"/>
                    <a:lumOff val="40000"/>
                  </a:schemeClr>
                </a:solidFill>
                <a:latin typeface="Book Antiqua" panose="02040602050305030304" pitchFamily="18" charset="0"/>
              </a:rPr>
              <a:t>Previous version</a:t>
            </a:r>
          </a:p>
        </p:txBody>
      </p:sp>
      <p:sp>
        <p:nvSpPr>
          <p:cNvPr id="6" name="TextBox 5">
            <a:extLst>
              <a:ext uri="{FF2B5EF4-FFF2-40B4-BE49-F238E27FC236}">
                <a16:creationId xmlns:a16="http://schemas.microsoft.com/office/drawing/2014/main" id="{1D5946AE-5ED2-4BC5-2CF6-D593C713E50A}"/>
              </a:ext>
            </a:extLst>
          </p:cNvPr>
          <p:cNvSpPr txBox="1"/>
          <p:nvPr/>
        </p:nvSpPr>
        <p:spPr>
          <a:xfrm>
            <a:off x="72797" y="3034950"/>
            <a:ext cx="5309443"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200" b="1" u="sng" dirty="0">
                <a:solidFill>
                  <a:schemeClr val="accent1">
                    <a:lumMod val="60000"/>
                    <a:lumOff val="40000"/>
                  </a:schemeClr>
                </a:solidFill>
                <a:latin typeface="Book Antiqua" panose="02040602050305030304" pitchFamily="18" charset="0"/>
              </a:rPr>
              <a:t>Current version</a:t>
            </a:r>
          </a:p>
        </p:txBody>
      </p:sp>
      <p:sp>
        <p:nvSpPr>
          <p:cNvPr id="8" name="TextBox 7">
            <a:extLst>
              <a:ext uri="{FF2B5EF4-FFF2-40B4-BE49-F238E27FC236}">
                <a16:creationId xmlns:a16="http://schemas.microsoft.com/office/drawing/2014/main" id="{FEAB6D79-3607-04B9-5299-2CF98C6018C3}"/>
              </a:ext>
            </a:extLst>
          </p:cNvPr>
          <p:cNvSpPr txBox="1"/>
          <p:nvPr/>
        </p:nvSpPr>
        <p:spPr>
          <a:xfrm>
            <a:off x="0" y="3512678"/>
            <a:ext cx="990600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b="1" dirty="0">
                <a:latin typeface="Book Antiqua" panose="02040602050305030304" pitchFamily="18" charset="0"/>
              </a:rPr>
              <a:t>Understanding Web Application Workloads and Their Applications</a:t>
            </a:r>
          </a:p>
        </p:txBody>
      </p:sp>
      <p:sp>
        <p:nvSpPr>
          <p:cNvPr id="10" name="TextBox 9">
            <a:extLst>
              <a:ext uri="{FF2B5EF4-FFF2-40B4-BE49-F238E27FC236}">
                <a16:creationId xmlns:a16="http://schemas.microsoft.com/office/drawing/2014/main" id="{A4CA783A-7F7E-E112-DA11-53D65B1E96DE}"/>
              </a:ext>
            </a:extLst>
          </p:cNvPr>
          <p:cNvSpPr txBox="1"/>
          <p:nvPr/>
        </p:nvSpPr>
        <p:spPr>
          <a:xfrm>
            <a:off x="1101820" y="4147736"/>
            <a:ext cx="8732294" cy="1631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000" dirty="0">
                <a:solidFill>
                  <a:schemeClr val="tx1"/>
                </a:solidFill>
                <a:latin typeface="Book Antiqua" panose="02040602050305030304" pitchFamily="18" charset="0"/>
              </a:rPr>
              <a:t>RQ1. What are the </a:t>
            </a:r>
            <a:r>
              <a:rPr lang="en-US" sz="2000" b="1" dirty="0">
                <a:solidFill>
                  <a:schemeClr val="tx1"/>
                </a:solidFill>
                <a:latin typeface="Book Antiqua" panose="02040602050305030304" pitchFamily="18" charset="0"/>
              </a:rPr>
              <a:t>applications</a:t>
            </a:r>
            <a:r>
              <a:rPr lang="en-US" sz="2000" dirty="0">
                <a:solidFill>
                  <a:schemeClr val="tx1"/>
                </a:solidFill>
                <a:latin typeface="Book Antiqua" panose="02040602050305030304" pitchFamily="18" charset="0"/>
              </a:rPr>
              <a:t> of web application workloads in </a:t>
            </a:r>
          </a:p>
          <a:p>
            <a:pPr algn="l"/>
            <a:r>
              <a:rPr lang="en-US" sz="2000" b="1" dirty="0">
                <a:solidFill>
                  <a:schemeClr val="tx1"/>
                </a:solidFill>
                <a:latin typeface="Book Antiqua" panose="02040602050305030304" pitchFamily="18" charset="0"/>
              </a:rPr>
              <a:t>existing works</a:t>
            </a:r>
            <a:r>
              <a:rPr lang="en-US" sz="2000" dirty="0">
                <a:solidFill>
                  <a:schemeClr val="tx1"/>
                </a:solidFill>
                <a:latin typeface="Book Antiqua" panose="02040602050305030304" pitchFamily="18" charset="0"/>
              </a:rPr>
              <a:t>?</a:t>
            </a:r>
            <a:endParaRPr lang="en-US" sz="2000" b="1" dirty="0">
              <a:solidFill>
                <a:schemeClr val="tx1"/>
              </a:solidFill>
              <a:latin typeface="Book Antiqua" panose="02040602050305030304" pitchFamily="18" charset="0"/>
            </a:endParaRPr>
          </a:p>
          <a:p>
            <a:pPr algn="l"/>
            <a:endParaRPr lang="en-US" sz="2000" b="1" dirty="0">
              <a:solidFill>
                <a:schemeClr val="tx1"/>
              </a:solidFill>
              <a:latin typeface="Book Antiqua" panose="02040602050305030304" pitchFamily="18" charset="0"/>
            </a:endParaRPr>
          </a:p>
          <a:p>
            <a:pPr algn="l"/>
            <a:endParaRPr lang="en-US" sz="2000" b="1" dirty="0">
              <a:solidFill>
                <a:schemeClr val="tx1"/>
              </a:solidFill>
              <a:latin typeface="Book Antiqua" panose="02040602050305030304" pitchFamily="18" charset="0"/>
            </a:endParaRPr>
          </a:p>
          <a:p>
            <a:pPr algn="l"/>
            <a:r>
              <a:rPr lang="en-US" sz="2000" dirty="0">
                <a:solidFill>
                  <a:schemeClr val="tx1"/>
                </a:solidFill>
                <a:latin typeface="Book Antiqua" panose="02040602050305030304" pitchFamily="18" charset="0"/>
              </a:rPr>
              <a:t>RQ2. What are the </a:t>
            </a:r>
            <a:r>
              <a:rPr lang="en-US" sz="2000" b="1" dirty="0">
                <a:solidFill>
                  <a:schemeClr val="tx1"/>
                </a:solidFill>
                <a:latin typeface="Book Antiqua" panose="02040602050305030304" pitchFamily="18" charset="0"/>
              </a:rPr>
              <a:t>existing patterns</a:t>
            </a:r>
            <a:r>
              <a:rPr lang="en-US" sz="2000" dirty="0">
                <a:solidFill>
                  <a:schemeClr val="tx1"/>
                </a:solidFill>
                <a:latin typeface="Book Antiqua" panose="02040602050305030304" pitchFamily="18" charset="0"/>
              </a:rPr>
              <a:t> in web application workloads?</a:t>
            </a:r>
          </a:p>
        </p:txBody>
      </p:sp>
      <p:pic>
        <p:nvPicPr>
          <p:cNvPr id="17" name="Picture 16" descr="A set of different colored squares&#10;&#10;Description automatically generated">
            <a:extLst>
              <a:ext uri="{FF2B5EF4-FFF2-40B4-BE49-F238E27FC236}">
                <a16:creationId xmlns:a16="http://schemas.microsoft.com/office/drawing/2014/main" id="{37E39401-C0D6-E0BF-21DB-437BEAFB4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820" y="1013211"/>
            <a:ext cx="540000" cy="540000"/>
          </a:xfrm>
          <a:prstGeom prst="rect">
            <a:avLst/>
          </a:prstGeom>
        </p:spPr>
      </p:pic>
      <p:pic>
        <p:nvPicPr>
          <p:cNvPr id="19" name="Picture 18" descr="A green line drawing of a roller coaster&#10;&#10;Description automatically generated">
            <a:extLst>
              <a:ext uri="{FF2B5EF4-FFF2-40B4-BE49-F238E27FC236}">
                <a16:creationId xmlns:a16="http://schemas.microsoft.com/office/drawing/2014/main" id="{EDAA97C6-EC33-79BA-5086-FE34E193ED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820" y="1777745"/>
            <a:ext cx="540000" cy="540000"/>
          </a:xfrm>
          <a:prstGeom prst="rect">
            <a:avLst/>
          </a:prstGeom>
        </p:spPr>
      </p:pic>
      <p:pic>
        <p:nvPicPr>
          <p:cNvPr id="21" name="Picture 20" descr="A book with a magnifying glass&#10;&#10;Description automatically generated">
            <a:extLst>
              <a:ext uri="{FF2B5EF4-FFF2-40B4-BE49-F238E27FC236}">
                <a16:creationId xmlns:a16="http://schemas.microsoft.com/office/drawing/2014/main" id="{03C2185C-1C0E-6182-9B3E-278B9CEBC9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820" y="4178828"/>
            <a:ext cx="612000" cy="612000"/>
          </a:xfrm>
          <a:prstGeom prst="rect">
            <a:avLst/>
          </a:prstGeom>
        </p:spPr>
      </p:pic>
      <p:pic>
        <p:nvPicPr>
          <p:cNvPr id="22" name="Picture 21" descr="A set of different colored squares&#10;&#10;Description automatically generated">
            <a:extLst>
              <a:ext uri="{FF2B5EF4-FFF2-40B4-BE49-F238E27FC236}">
                <a16:creationId xmlns:a16="http://schemas.microsoft.com/office/drawing/2014/main" id="{9EB7F404-27A7-4D96-5A18-010A976697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820" y="5290532"/>
            <a:ext cx="612000" cy="612000"/>
          </a:xfrm>
          <a:prstGeom prst="rect">
            <a:avLst/>
          </a:prstGeom>
        </p:spPr>
      </p:pic>
    </p:spTree>
    <p:extLst>
      <p:ext uri="{BB962C8B-B14F-4D97-AF65-F5344CB8AC3E}">
        <p14:creationId xmlns:p14="http://schemas.microsoft.com/office/powerpoint/2010/main" val="2549731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4E0919A-7AF5-4204-B632-75ECA9298BAD}"/>
              </a:ext>
            </a:extLst>
          </p:cNvPr>
          <p:cNvSpPr>
            <a:spLocks noGrp="1"/>
          </p:cNvSpPr>
          <p:nvPr>
            <p:ph type="body" sz="quarter" idx="19"/>
          </p:nvPr>
        </p:nvSpPr>
        <p:spPr>
          <a:solidFill>
            <a:srgbClr val="F6332E"/>
          </a:solidFill>
        </p:spPr>
        <p:txBody>
          <a:bodyPr/>
          <a:lstStyle/>
          <a:p>
            <a:endParaRPr lang="en-US"/>
          </a:p>
        </p:txBody>
      </p:sp>
      <p:pic>
        <p:nvPicPr>
          <p:cNvPr id="6" name="Picture 5">
            <a:extLst>
              <a:ext uri="{FF2B5EF4-FFF2-40B4-BE49-F238E27FC236}">
                <a16:creationId xmlns:a16="http://schemas.microsoft.com/office/drawing/2014/main" id="{939AC82D-955D-B83A-4E98-D18CBC7AFD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498" y="899412"/>
            <a:ext cx="6235004" cy="1891871"/>
          </a:xfrm>
          <a:prstGeom prst="rect">
            <a:avLst/>
          </a:prstGeom>
          <a:ln>
            <a:noFill/>
          </a:ln>
          <a:effectLst>
            <a:outerShdw blurRad="190500" algn="tl" rotWithShape="0">
              <a:srgbClr val="000000">
                <a:alpha val="70000"/>
              </a:srgbClr>
            </a:outerShdw>
          </a:effectLst>
        </p:spPr>
      </p:pic>
      <p:sp>
        <p:nvSpPr>
          <p:cNvPr id="11" name="Slide Number Placeholder 10">
            <a:extLst>
              <a:ext uri="{FF2B5EF4-FFF2-40B4-BE49-F238E27FC236}">
                <a16:creationId xmlns:a16="http://schemas.microsoft.com/office/drawing/2014/main" id="{D8DFA7E0-B0CB-C577-894D-B46C7C06A999}"/>
              </a:ext>
            </a:extLst>
          </p:cNvPr>
          <p:cNvSpPr>
            <a:spLocks noGrp="1"/>
          </p:cNvSpPr>
          <p:nvPr>
            <p:ph type="sldNum" sz="quarter" idx="2"/>
          </p:nvPr>
        </p:nvSpPr>
        <p:spPr/>
        <p:txBody>
          <a:bodyPr/>
          <a:lstStyle/>
          <a:p>
            <a:fld id="{86CB4B4D-7CA3-9044-876B-883B54F8677D}" type="slidenum">
              <a:rPr lang="en-CA" smtClean="0"/>
              <a:t>35</a:t>
            </a:fld>
            <a:endParaRPr lang="en-CA" dirty="0"/>
          </a:p>
        </p:txBody>
      </p:sp>
      <p:sp>
        <p:nvSpPr>
          <p:cNvPr id="2" name="TextBox 1">
            <a:extLst>
              <a:ext uri="{FF2B5EF4-FFF2-40B4-BE49-F238E27FC236}">
                <a16:creationId xmlns:a16="http://schemas.microsoft.com/office/drawing/2014/main" id="{B049FB98-CC0E-AA68-25CD-D5443012CD85}"/>
              </a:ext>
            </a:extLst>
          </p:cNvPr>
          <p:cNvSpPr txBox="1"/>
          <p:nvPr/>
        </p:nvSpPr>
        <p:spPr>
          <a:xfrm>
            <a:off x="72797" y="65830"/>
            <a:ext cx="5309443"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200" b="1" u="sng" dirty="0">
                <a:solidFill>
                  <a:schemeClr val="accent4">
                    <a:lumMod val="60000"/>
                    <a:lumOff val="40000"/>
                  </a:schemeClr>
                </a:solidFill>
                <a:latin typeface="Book Antiqua" panose="02040602050305030304" pitchFamily="18" charset="0"/>
              </a:rPr>
              <a:t>Previous version</a:t>
            </a:r>
          </a:p>
        </p:txBody>
      </p:sp>
      <p:sp>
        <p:nvSpPr>
          <p:cNvPr id="5" name="TextBox 4">
            <a:extLst>
              <a:ext uri="{FF2B5EF4-FFF2-40B4-BE49-F238E27FC236}">
                <a16:creationId xmlns:a16="http://schemas.microsoft.com/office/drawing/2014/main" id="{97A067BD-CFC8-CEF7-3C7D-7D4D044FCBF8}"/>
              </a:ext>
            </a:extLst>
          </p:cNvPr>
          <p:cNvSpPr txBox="1"/>
          <p:nvPr/>
        </p:nvSpPr>
        <p:spPr>
          <a:xfrm>
            <a:off x="320863" y="385278"/>
            <a:ext cx="9264273"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1" dirty="0">
                <a:latin typeface="Book Antiqua" panose="02040602050305030304" pitchFamily="18" charset="0"/>
              </a:rPr>
              <a:t>Overview of our study</a:t>
            </a:r>
          </a:p>
        </p:txBody>
      </p:sp>
    </p:spTree>
    <p:extLst>
      <p:ext uri="{BB962C8B-B14F-4D97-AF65-F5344CB8AC3E}">
        <p14:creationId xmlns:p14="http://schemas.microsoft.com/office/powerpoint/2010/main" val="3984223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4E0919A-7AF5-4204-B632-75ECA9298BAD}"/>
              </a:ext>
            </a:extLst>
          </p:cNvPr>
          <p:cNvSpPr>
            <a:spLocks noGrp="1"/>
          </p:cNvSpPr>
          <p:nvPr>
            <p:ph type="body" sz="quarter" idx="19"/>
          </p:nvPr>
        </p:nvSpPr>
        <p:spPr>
          <a:solidFill>
            <a:srgbClr val="F6332E"/>
          </a:solidFill>
        </p:spPr>
        <p:txBody>
          <a:bodyPr/>
          <a:lstStyle/>
          <a:p>
            <a:endParaRPr lang="en-US"/>
          </a:p>
        </p:txBody>
      </p:sp>
      <p:pic>
        <p:nvPicPr>
          <p:cNvPr id="6" name="Picture 5">
            <a:extLst>
              <a:ext uri="{FF2B5EF4-FFF2-40B4-BE49-F238E27FC236}">
                <a16:creationId xmlns:a16="http://schemas.microsoft.com/office/drawing/2014/main" id="{939AC82D-955D-B83A-4E98-D18CBC7AFD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498" y="899412"/>
            <a:ext cx="6235004" cy="1891871"/>
          </a:xfrm>
          <a:prstGeom prst="rect">
            <a:avLst/>
          </a:prstGeom>
          <a:ln>
            <a:noFill/>
          </a:ln>
          <a:effectLst>
            <a:outerShdw blurRad="190500" algn="tl" rotWithShape="0">
              <a:srgbClr val="000000">
                <a:alpha val="70000"/>
              </a:srgbClr>
            </a:outerShdw>
          </a:effectLst>
        </p:spPr>
      </p:pic>
      <p:sp>
        <p:nvSpPr>
          <p:cNvPr id="11" name="Slide Number Placeholder 10">
            <a:extLst>
              <a:ext uri="{FF2B5EF4-FFF2-40B4-BE49-F238E27FC236}">
                <a16:creationId xmlns:a16="http://schemas.microsoft.com/office/drawing/2014/main" id="{D8DFA7E0-B0CB-C577-894D-B46C7C06A999}"/>
              </a:ext>
            </a:extLst>
          </p:cNvPr>
          <p:cNvSpPr>
            <a:spLocks noGrp="1"/>
          </p:cNvSpPr>
          <p:nvPr>
            <p:ph type="sldNum" sz="quarter" idx="2"/>
          </p:nvPr>
        </p:nvSpPr>
        <p:spPr/>
        <p:txBody>
          <a:bodyPr/>
          <a:lstStyle/>
          <a:p>
            <a:fld id="{86CB4B4D-7CA3-9044-876B-883B54F8677D}" type="slidenum">
              <a:rPr lang="en-CA" smtClean="0"/>
              <a:t>36</a:t>
            </a:fld>
            <a:endParaRPr lang="en-CA" dirty="0"/>
          </a:p>
        </p:txBody>
      </p:sp>
      <p:sp>
        <p:nvSpPr>
          <p:cNvPr id="2" name="TextBox 1">
            <a:extLst>
              <a:ext uri="{FF2B5EF4-FFF2-40B4-BE49-F238E27FC236}">
                <a16:creationId xmlns:a16="http://schemas.microsoft.com/office/drawing/2014/main" id="{B049FB98-CC0E-AA68-25CD-D5443012CD85}"/>
              </a:ext>
            </a:extLst>
          </p:cNvPr>
          <p:cNvSpPr txBox="1"/>
          <p:nvPr/>
        </p:nvSpPr>
        <p:spPr>
          <a:xfrm>
            <a:off x="72797" y="65830"/>
            <a:ext cx="5309443"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200" b="1" u="sng" dirty="0">
                <a:solidFill>
                  <a:schemeClr val="accent4">
                    <a:lumMod val="60000"/>
                    <a:lumOff val="40000"/>
                  </a:schemeClr>
                </a:solidFill>
                <a:latin typeface="Book Antiqua" panose="02040602050305030304" pitchFamily="18" charset="0"/>
              </a:rPr>
              <a:t>Previous version</a:t>
            </a:r>
          </a:p>
        </p:txBody>
      </p:sp>
      <p:sp>
        <p:nvSpPr>
          <p:cNvPr id="3" name="TextBox 2">
            <a:extLst>
              <a:ext uri="{FF2B5EF4-FFF2-40B4-BE49-F238E27FC236}">
                <a16:creationId xmlns:a16="http://schemas.microsoft.com/office/drawing/2014/main" id="{21279E31-F47E-D814-2B7D-19E05709F8DD}"/>
              </a:ext>
            </a:extLst>
          </p:cNvPr>
          <p:cNvSpPr txBox="1"/>
          <p:nvPr/>
        </p:nvSpPr>
        <p:spPr>
          <a:xfrm>
            <a:off x="72797" y="2922804"/>
            <a:ext cx="5309443"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200" b="1" u="sng" dirty="0">
                <a:solidFill>
                  <a:schemeClr val="accent1">
                    <a:lumMod val="60000"/>
                    <a:lumOff val="40000"/>
                  </a:schemeClr>
                </a:solidFill>
                <a:latin typeface="Book Antiqua" panose="02040602050305030304" pitchFamily="18" charset="0"/>
              </a:rPr>
              <a:t>Current version</a:t>
            </a:r>
          </a:p>
        </p:txBody>
      </p:sp>
      <p:sp>
        <p:nvSpPr>
          <p:cNvPr id="5" name="TextBox 4">
            <a:extLst>
              <a:ext uri="{FF2B5EF4-FFF2-40B4-BE49-F238E27FC236}">
                <a16:creationId xmlns:a16="http://schemas.microsoft.com/office/drawing/2014/main" id="{97A067BD-CFC8-CEF7-3C7D-7D4D044FCBF8}"/>
              </a:ext>
            </a:extLst>
          </p:cNvPr>
          <p:cNvSpPr txBox="1"/>
          <p:nvPr/>
        </p:nvSpPr>
        <p:spPr>
          <a:xfrm>
            <a:off x="320863" y="385278"/>
            <a:ext cx="9264273"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1" dirty="0">
                <a:latin typeface="Book Antiqua" panose="02040602050305030304" pitchFamily="18" charset="0"/>
              </a:rPr>
              <a:t>Overview of our study</a:t>
            </a:r>
          </a:p>
        </p:txBody>
      </p:sp>
      <p:pic>
        <p:nvPicPr>
          <p:cNvPr id="4" name="Picture 3">
            <a:extLst>
              <a:ext uri="{FF2B5EF4-FFF2-40B4-BE49-F238E27FC236}">
                <a16:creationId xmlns:a16="http://schemas.microsoft.com/office/drawing/2014/main" id="{14F2F6F2-EE9E-3B00-B704-302F256C9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117" y="3467254"/>
            <a:ext cx="6580093" cy="287340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739547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4E0919A-7AF5-4204-B632-75ECA9298BAD}"/>
              </a:ext>
            </a:extLst>
          </p:cNvPr>
          <p:cNvSpPr>
            <a:spLocks noGrp="1"/>
          </p:cNvSpPr>
          <p:nvPr>
            <p:ph type="body" sz="quarter" idx="19"/>
          </p:nvPr>
        </p:nvSpPr>
        <p:spPr>
          <a:solidFill>
            <a:srgbClr val="F6332E"/>
          </a:solidFill>
        </p:spPr>
        <p:txBody>
          <a:bodyPr/>
          <a:lstStyle/>
          <a:p>
            <a:endParaRPr lang="en-US"/>
          </a:p>
        </p:txBody>
      </p:sp>
      <p:pic>
        <p:nvPicPr>
          <p:cNvPr id="6" name="Picture 5">
            <a:extLst>
              <a:ext uri="{FF2B5EF4-FFF2-40B4-BE49-F238E27FC236}">
                <a16:creationId xmlns:a16="http://schemas.microsoft.com/office/drawing/2014/main" id="{939AC82D-955D-B83A-4E98-D18CBC7AFD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498" y="899412"/>
            <a:ext cx="6235004" cy="1891871"/>
          </a:xfrm>
          <a:prstGeom prst="rect">
            <a:avLst/>
          </a:prstGeom>
          <a:ln>
            <a:noFill/>
          </a:ln>
          <a:effectLst>
            <a:outerShdw blurRad="190500" algn="tl" rotWithShape="0">
              <a:srgbClr val="000000">
                <a:alpha val="70000"/>
              </a:srgbClr>
            </a:outerShdw>
          </a:effectLst>
        </p:spPr>
      </p:pic>
      <p:sp>
        <p:nvSpPr>
          <p:cNvPr id="11" name="Slide Number Placeholder 10">
            <a:extLst>
              <a:ext uri="{FF2B5EF4-FFF2-40B4-BE49-F238E27FC236}">
                <a16:creationId xmlns:a16="http://schemas.microsoft.com/office/drawing/2014/main" id="{D8DFA7E0-B0CB-C577-894D-B46C7C06A999}"/>
              </a:ext>
            </a:extLst>
          </p:cNvPr>
          <p:cNvSpPr>
            <a:spLocks noGrp="1"/>
          </p:cNvSpPr>
          <p:nvPr>
            <p:ph type="sldNum" sz="quarter" idx="2"/>
          </p:nvPr>
        </p:nvSpPr>
        <p:spPr/>
        <p:txBody>
          <a:bodyPr/>
          <a:lstStyle/>
          <a:p>
            <a:fld id="{86CB4B4D-7CA3-9044-876B-883B54F8677D}" type="slidenum">
              <a:rPr lang="en-CA" smtClean="0"/>
              <a:t>37</a:t>
            </a:fld>
            <a:endParaRPr lang="en-CA" dirty="0"/>
          </a:p>
        </p:txBody>
      </p:sp>
      <p:sp>
        <p:nvSpPr>
          <p:cNvPr id="2" name="TextBox 1">
            <a:extLst>
              <a:ext uri="{FF2B5EF4-FFF2-40B4-BE49-F238E27FC236}">
                <a16:creationId xmlns:a16="http://schemas.microsoft.com/office/drawing/2014/main" id="{B049FB98-CC0E-AA68-25CD-D5443012CD85}"/>
              </a:ext>
            </a:extLst>
          </p:cNvPr>
          <p:cNvSpPr txBox="1"/>
          <p:nvPr/>
        </p:nvSpPr>
        <p:spPr>
          <a:xfrm>
            <a:off x="72797" y="65830"/>
            <a:ext cx="5309443"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200" b="1" u="sng" dirty="0">
                <a:solidFill>
                  <a:schemeClr val="accent4">
                    <a:lumMod val="60000"/>
                    <a:lumOff val="40000"/>
                  </a:schemeClr>
                </a:solidFill>
                <a:latin typeface="Book Antiqua" panose="02040602050305030304" pitchFamily="18" charset="0"/>
              </a:rPr>
              <a:t>Previous version</a:t>
            </a:r>
          </a:p>
        </p:txBody>
      </p:sp>
      <p:sp>
        <p:nvSpPr>
          <p:cNvPr id="3" name="TextBox 2">
            <a:extLst>
              <a:ext uri="{FF2B5EF4-FFF2-40B4-BE49-F238E27FC236}">
                <a16:creationId xmlns:a16="http://schemas.microsoft.com/office/drawing/2014/main" id="{21279E31-F47E-D814-2B7D-19E05709F8DD}"/>
              </a:ext>
            </a:extLst>
          </p:cNvPr>
          <p:cNvSpPr txBox="1"/>
          <p:nvPr/>
        </p:nvSpPr>
        <p:spPr>
          <a:xfrm>
            <a:off x="72797" y="2922804"/>
            <a:ext cx="5309443"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200" b="1" u="sng" dirty="0">
                <a:solidFill>
                  <a:schemeClr val="accent1">
                    <a:lumMod val="60000"/>
                    <a:lumOff val="40000"/>
                  </a:schemeClr>
                </a:solidFill>
                <a:latin typeface="Book Antiqua" panose="02040602050305030304" pitchFamily="18" charset="0"/>
              </a:rPr>
              <a:t>Current version</a:t>
            </a:r>
          </a:p>
        </p:txBody>
      </p:sp>
      <p:sp>
        <p:nvSpPr>
          <p:cNvPr id="12" name="Rounded Rectangle 11">
            <a:extLst>
              <a:ext uri="{FF2B5EF4-FFF2-40B4-BE49-F238E27FC236}">
                <a16:creationId xmlns:a16="http://schemas.microsoft.com/office/drawing/2014/main" id="{32634638-9475-38A6-3CF3-0E81657B1701}"/>
              </a:ext>
            </a:extLst>
          </p:cNvPr>
          <p:cNvSpPr/>
          <p:nvPr/>
        </p:nvSpPr>
        <p:spPr>
          <a:xfrm>
            <a:off x="3804249" y="914932"/>
            <a:ext cx="785003" cy="982879"/>
          </a:xfrm>
          <a:prstGeom prst="roundRect">
            <a:avLst>
              <a:gd name="adj" fmla="val 8504"/>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000000"/>
              </a:solidFill>
              <a:effectLst/>
              <a:uFillTx/>
              <a:latin typeface="Gill Sans"/>
              <a:ea typeface="Gill Sans"/>
              <a:cs typeface="Gill Sans"/>
              <a:sym typeface="Gill Sans"/>
            </a:endParaRPr>
          </a:p>
        </p:txBody>
      </p:sp>
      <p:sp>
        <p:nvSpPr>
          <p:cNvPr id="4" name="TextBox 3">
            <a:extLst>
              <a:ext uri="{FF2B5EF4-FFF2-40B4-BE49-F238E27FC236}">
                <a16:creationId xmlns:a16="http://schemas.microsoft.com/office/drawing/2014/main" id="{A45B64EB-8009-B4C9-D7E1-246BF1A611E7}"/>
              </a:ext>
            </a:extLst>
          </p:cNvPr>
          <p:cNvSpPr txBox="1"/>
          <p:nvPr/>
        </p:nvSpPr>
        <p:spPr>
          <a:xfrm>
            <a:off x="320863" y="385278"/>
            <a:ext cx="9264273"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1" dirty="0">
                <a:latin typeface="Book Antiqua" panose="02040602050305030304" pitchFamily="18" charset="0"/>
              </a:rPr>
              <a:t>Overview of our study</a:t>
            </a:r>
          </a:p>
        </p:txBody>
      </p:sp>
      <p:pic>
        <p:nvPicPr>
          <p:cNvPr id="8" name="Picture 7">
            <a:extLst>
              <a:ext uri="{FF2B5EF4-FFF2-40B4-BE49-F238E27FC236}">
                <a16:creationId xmlns:a16="http://schemas.microsoft.com/office/drawing/2014/main" id="{47703A0C-5F9F-7F34-EBFE-31664CA9E3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117" y="3467254"/>
            <a:ext cx="6580093" cy="2873402"/>
          </a:xfrm>
          <a:prstGeom prst="rect">
            <a:avLst/>
          </a:prstGeom>
          <a:ln>
            <a:noFill/>
          </a:ln>
          <a:effectLst>
            <a:outerShdw blurRad="190500" algn="tl" rotWithShape="0">
              <a:srgbClr val="000000">
                <a:alpha val="70000"/>
              </a:srgbClr>
            </a:outerShdw>
          </a:effectLst>
        </p:spPr>
      </p:pic>
      <p:sp>
        <p:nvSpPr>
          <p:cNvPr id="14" name="Rounded Rectangle 13">
            <a:extLst>
              <a:ext uri="{FF2B5EF4-FFF2-40B4-BE49-F238E27FC236}">
                <a16:creationId xmlns:a16="http://schemas.microsoft.com/office/drawing/2014/main" id="{85077826-FE0C-2A63-83C9-EF8564D55032}"/>
              </a:ext>
            </a:extLst>
          </p:cNvPr>
          <p:cNvSpPr/>
          <p:nvPr/>
        </p:nvSpPr>
        <p:spPr>
          <a:xfrm>
            <a:off x="3804248" y="3995971"/>
            <a:ext cx="785004" cy="1167412"/>
          </a:xfrm>
          <a:prstGeom prst="roundRect">
            <a:avLst>
              <a:gd name="adj" fmla="val 8504"/>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000000"/>
              </a:solidFill>
              <a:effectLst/>
              <a:uFillTx/>
              <a:latin typeface="Gill Sans"/>
              <a:ea typeface="Gill Sans"/>
              <a:cs typeface="Gill Sans"/>
              <a:sym typeface="Gill Sans"/>
            </a:endParaRPr>
          </a:p>
        </p:txBody>
      </p:sp>
    </p:spTree>
    <p:extLst>
      <p:ext uri="{BB962C8B-B14F-4D97-AF65-F5344CB8AC3E}">
        <p14:creationId xmlns:p14="http://schemas.microsoft.com/office/powerpoint/2010/main" val="337945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4E0919A-7AF5-4204-B632-75ECA9298BAD}"/>
              </a:ext>
            </a:extLst>
          </p:cNvPr>
          <p:cNvSpPr>
            <a:spLocks noGrp="1"/>
          </p:cNvSpPr>
          <p:nvPr>
            <p:ph type="body" sz="quarter" idx="19"/>
          </p:nvPr>
        </p:nvSpPr>
        <p:spPr>
          <a:solidFill>
            <a:srgbClr val="F6332E"/>
          </a:solidFill>
        </p:spPr>
        <p:txBody>
          <a:bodyPr/>
          <a:lstStyle/>
          <a:p>
            <a:endParaRPr lang="en-US"/>
          </a:p>
        </p:txBody>
      </p:sp>
      <p:pic>
        <p:nvPicPr>
          <p:cNvPr id="6" name="Picture 5">
            <a:extLst>
              <a:ext uri="{FF2B5EF4-FFF2-40B4-BE49-F238E27FC236}">
                <a16:creationId xmlns:a16="http://schemas.microsoft.com/office/drawing/2014/main" id="{939AC82D-955D-B83A-4E98-D18CBC7AFD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498" y="899412"/>
            <a:ext cx="6235004" cy="1891871"/>
          </a:xfrm>
          <a:prstGeom prst="rect">
            <a:avLst/>
          </a:prstGeom>
          <a:ln>
            <a:noFill/>
          </a:ln>
          <a:effectLst>
            <a:outerShdw blurRad="190500" algn="tl" rotWithShape="0">
              <a:srgbClr val="000000">
                <a:alpha val="70000"/>
              </a:srgbClr>
            </a:outerShdw>
          </a:effectLst>
        </p:spPr>
      </p:pic>
      <p:sp>
        <p:nvSpPr>
          <p:cNvPr id="11" name="Slide Number Placeholder 10">
            <a:extLst>
              <a:ext uri="{FF2B5EF4-FFF2-40B4-BE49-F238E27FC236}">
                <a16:creationId xmlns:a16="http://schemas.microsoft.com/office/drawing/2014/main" id="{D8DFA7E0-B0CB-C577-894D-B46C7C06A999}"/>
              </a:ext>
            </a:extLst>
          </p:cNvPr>
          <p:cNvSpPr>
            <a:spLocks noGrp="1"/>
          </p:cNvSpPr>
          <p:nvPr>
            <p:ph type="sldNum" sz="quarter" idx="2"/>
          </p:nvPr>
        </p:nvSpPr>
        <p:spPr/>
        <p:txBody>
          <a:bodyPr/>
          <a:lstStyle/>
          <a:p>
            <a:fld id="{86CB4B4D-7CA3-9044-876B-883B54F8677D}" type="slidenum">
              <a:rPr lang="en-CA" smtClean="0"/>
              <a:t>38</a:t>
            </a:fld>
            <a:endParaRPr lang="en-CA" dirty="0"/>
          </a:p>
        </p:txBody>
      </p:sp>
      <p:sp>
        <p:nvSpPr>
          <p:cNvPr id="2" name="TextBox 1">
            <a:extLst>
              <a:ext uri="{FF2B5EF4-FFF2-40B4-BE49-F238E27FC236}">
                <a16:creationId xmlns:a16="http://schemas.microsoft.com/office/drawing/2014/main" id="{B049FB98-CC0E-AA68-25CD-D5443012CD85}"/>
              </a:ext>
            </a:extLst>
          </p:cNvPr>
          <p:cNvSpPr txBox="1"/>
          <p:nvPr/>
        </p:nvSpPr>
        <p:spPr>
          <a:xfrm>
            <a:off x="72797" y="65830"/>
            <a:ext cx="5309443"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200" b="1" u="sng" dirty="0">
                <a:solidFill>
                  <a:schemeClr val="accent4">
                    <a:lumMod val="60000"/>
                    <a:lumOff val="40000"/>
                  </a:schemeClr>
                </a:solidFill>
                <a:latin typeface="Book Antiqua" panose="02040602050305030304" pitchFamily="18" charset="0"/>
              </a:rPr>
              <a:t>Previous version</a:t>
            </a:r>
          </a:p>
        </p:txBody>
      </p:sp>
      <p:sp>
        <p:nvSpPr>
          <p:cNvPr id="3" name="TextBox 2">
            <a:extLst>
              <a:ext uri="{FF2B5EF4-FFF2-40B4-BE49-F238E27FC236}">
                <a16:creationId xmlns:a16="http://schemas.microsoft.com/office/drawing/2014/main" id="{21279E31-F47E-D814-2B7D-19E05709F8DD}"/>
              </a:ext>
            </a:extLst>
          </p:cNvPr>
          <p:cNvSpPr txBox="1"/>
          <p:nvPr/>
        </p:nvSpPr>
        <p:spPr>
          <a:xfrm>
            <a:off x="72797" y="2922804"/>
            <a:ext cx="5309443"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200" b="1" u="sng" dirty="0">
                <a:solidFill>
                  <a:schemeClr val="accent1">
                    <a:lumMod val="60000"/>
                    <a:lumOff val="40000"/>
                  </a:schemeClr>
                </a:solidFill>
                <a:latin typeface="Book Antiqua" panose="02040602050305030304" pitchFamily="18" charset="0"/>
              </a:rPr>
              <a:t>Current version</a:t>
            </a:r>
          </a:p>
        </p:txBody>
      </p:sp>
      <p:sp>
        <p:nvSpPr>
          <p:cNvPr id="12" name="Rounded Rectangle 11">
            <a:extLst>
              <a:ext uri="{FF2B5EF4-FFF2-40B4-BE49-F238E27FC236}">
                <a16:creationId xmlns:a16="http://schemas.microsoft.com/office/drawing/2014/main" id="{32634638-9475-38A6-3CF3-0E81657B1701}"/>
              </a:ext>
            </a:extLst>
          </p:cNvPr>
          <p:cNvSpPr/>
          <p:nvPr/>
        </p:nvSpPr>
        <p:spPr>
          <a:xfrm>
            <a:off x="4471239" y="1379500"/>
            <a:ext cx="919627" cy="604575"/>
          </a:xfrm>
          <a:prstGeom prst="roundRect">
            <a:avLst>
              <a:gd name="adj" fmla="val 8504"/>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000000"/>
              </a:solidFill>
              <a:effectLst/>
              <a:uFillTx/>
              <a:latin typeface="Gill Sans"/>
              <a:ea typeface="Gill Sans"/>
              <a:cs typeface="Gill Sans"/>
              <a:sym typeface="Gill Sans"/>
            </a:endParaRPr>
          </a:p>
        </p:txBody>
      </p:sp>
      <p:sp>
        <p:nvSpPr>
          <p:cNvPr id="8" name="TextBox 7">
            <a:extLst>
              <a:ext uri="{FF2B5EF4-FFF2-40B4-BE49-F238E27FC236}">
                <a16:creationId xmlns:a16="http://schemas.microsoft.com/office/drawing/2014/main" id="{06756FC3-22B6-39C5-2997-D0DD23E627F4}"/>
              </a:ext>
            </a:extLst>
          </p:cNvPr>
          <p:cNvSpPr txBox="1"/>
          <p:nvPr/>
        </p:nvSpPr>
        <p:spPr>
          <a:xfrm>
            <a:off x="320863" y="385278"/>
            <a:ext cx="9264273"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1" dirty="0">
                <a:latin typeface="Book Antiqua" panose="02040602050305030304" pitchFamily="18" charset="0"/>
              </a:rPr>
              <a:t>Overview of our study</a:t>
            </a:r>
          </a:p>
        </p:txBody>
      </p:sp>
      <p:pic>
        <p:nvPicPr>
          <p:cNvPr id="15" name="Picture 14">
            <a:extLst>
              <a:ext uri="{FF2B5EF4-FFF2-40B4-BE49-F238E27FC236}">
                <a16:creationId xmlns:a16="http://schemas.microsoft.com/office/drawing/2014/main" id="{E2951F0E-5A4A-A483-123B-F8A50EDB1A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117" y="3467254"/>
            <a:ext cx="6580093" cy="2873402"/>
          </a:xfrm>
          <a:prstGeom prst="rect">
            <a:avLst/>
          </a:prstGeom>
          <a:ln>
            <a:noFill/>
          </a:ln>
          <a:effectLst>
            <a:outerShdw blurRad="190500" algn="tl" rotWithShape="0">
              <a:srgbClr val="000000">
                <a:alpha val="70000"/>
              </a:srgbClr>
            </a:outerShdw>
          </a:effectLst>
        </p:spPr>
      </p:pic>
      <p:sp>
        <p:nvSpPr>
          <p:cNvPr id="16" name="Rounded Rectangle 15">
            <a:extLst>
              <a:ext uri="{FF2B5EF4-FFF2-40B4-BE49-F238E27FC236}">
                <a16:creationId xmlns:a16="http://schemas.microsoft.com/office/drawing/2014/main" id="{D7FCEC20-0C0B-C403-23DD-B0473CB03252}"/>
              </a:ext>
            </a:extLst>
          </p:cNvPr>
          <p:cNvSpPr/>
          <p:nvPr/>
        </p:nvSpPr>
        <p:spPr>
          <a:xfrm>
            <a:off x="5949604" y="3840754"/>
            <a:ext cx="1141309" cy="728221"/>
          </a:xfrm>
          <a:prstGeom prst="roundRect">
            <a:avLst>
              <a:gd name="adj" fmla="val 8504"/>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000000"/>
              </a:solidFill>
              <a:effectLst/>
              <a:uFillTx/>
              <a:latin typeface="Gill Sans"/>
              <a:ea typeface="Gill Sans"/>
              <a:cs typeface="Gill Sans"/>
              <a:sym typeface="Gill Sans"/>
            </a:endParaRPr>
          </a:p>
        </p:txBody>
      </p:sp>
    </p:spTree>
    <p:extLst>
      <p:ext uri="{BB962C8B-B14F-4D97-AF65-F5344CB8AC3E}">
        <p14:creationId xmlns:p14="http://schemas.microsoft.com/office/powerpoint/2010/main" val="179906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4E0919A-7AF5-4204-B632-75ECA9298BAD}"/>
              </a:ext>
            </a:extLst>
          </p:cNvPr>
          <p:cNvSpPr>
            <a:spLocks noGrp="1"/>
          </p:cNvSpPr>
          <p:nvPr>
            <p:ph type="body" sz="quarter" idx="19"/>
          </p:nvPr>
        </p:nvSpPr>
        <p:spPr>
          <a:solidFill>
            <a:srgbClr val="F6332E"/>
          </a:solidFill>
        </p:spPr>
        <p:txBody>
          <a:bodyPr/>
          <a:lstStyle/>
          <a:p>
            <a:endParaRPr lang="en-US"/>
          </a:p>
        </p:txBody>
      </p:sp>
      <p:pic>
        <p:nvPicPr>
          <p:cNvPr id="6" name="Picture 5">
            <a:extLst>
              <a:ext uri="{FF2B5EF4-FFF2-40B4-BE49-F238E27FC236}">
                <a16:creationId xmlns:a16="http://schemas.microsoft.com/office/drawing/2014/main" id="{939AC82D-955D-B83A-4E98-D18CBC7AFD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498" y="899412"/>
            <a:ext cx="6235004" cy="1891871"/>
          </a:xfrm>
          <a:prstGeom prst="rect">
            <a:avLst/>
          </a:prstGeom>
          <a:ln>
            <a:noFill/>
          </a:ln>
          <a:effectLst>
            <a:outerShdw blurRad="190500" algn="tl" rotWithShape="0">
              <a:srgbClr val="000000">
                <a:alpha val="70000"/>
              </a:srgbClr>
            </a:outerShdw>
          </a:effectLst>
        </p:spPr>
      </p:pic>
      <p:sp>
        <p:nvSpPr>
          <p:cNvPr id="11" name="Slide Number Placeholder 10">
            <a:extLst>
              <a:ext uri="{FF2B5EF4-FFF2-40B4-BE49-F238E27FC236}">
                <a16:creationId xmlns:a16="http://schemas.microsoft.com/office/drawing/2014/main" id="{D8DFA7E0-B0CB-C577-894D-B46C7C06A999}"/>
              </a:ext>
            </a:extLst>
          </p:cNvPr>
          <p:cNvSpPr>
            <a:spLocks noGrp="1"/>
          </p:cNvSpPr>
          <p:nvPr>
            <p:ph type="sldNum" sz="quarter" idx="2"/>
          </p:nvPr>
        </p:nvSpPr>
        <p:spPr/>
        <p:txBody>
          <a:bodyPr/>
          <a:lstStyle/>
          <a:p>
            <a:fld id="{86CB4B4D-7CA3-9044-876B-883B54F8677D}" type="slidenum">
              <a:rPr lang="en-CA" smtClean="0"/>
              <a:t>39</a:t>
            </a:fld>
            <a:endParaRPr lang="en-CA" dirty="0"/>
          </a:p>
        </p:txBody>
      </p:sp>
      <p:sp>
        <p:nvSpPr>
          <p:cNvPr id="2" name="TextBox 1">
            <a:extLst>
              <a:ext uri="{FF2B5EF4-FFF2-40B4-BE49-F238E27FC236}">
                <a16:creationId xmlns:a16="http://schemas.microsoft.com/office/drawing/2014/main" id="{B049FB98-CC0E-AA68-25CD-D5443012CD85}"/>
              </a:ext>
            </a:extLst>
          </p:cNvPr>
          <p:cNvSpPr txBox="1"/>
          <p:nvPr/>
        </p:nvSpPr>
        <p:spPr>
          <a:xfrm>
            <a:off x="72797" y="65830"/>
            <a:ext cx="5309443"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200" b="1" u="sng" dirty="0">
                <a:solidFill>
                  <a:schemeClr val="accent4">
                    <a:lumMod val="60000"/>
                    <a:lumOff val="40000"/>
                  </a:schemeClr>
                </a:solidFill>
                <a:latin typeface="Book Antiqua" panose="02040602050305030304" pitchFamily="18" charset="0"/>
              </a:rPr>
              <a:t>Previous version</a:t>
            </a:r>
          </a:p>
        </p:txBody>
      </p:sp>
      <p:sp>
        <p:nvSpPr>
          <p:cNvPr id="3" name="TextBox 2">
            <a:extLst>
              <a:ext uri="{FF2B5EF4-FFF2-40B4-BE49-F238E27FC236}">
                <a16:creationId xmlns:a16="http://schemas.microsoft.com/office/drawing/2014/main" id="{21279E31-F47E-D814-2B7D-19E05709F8DD}"/>
              </a:ext>
            </a:extLst>
          </p:cNvPr>
          <p:cNvSpPr txBox="1"/>
          <p:nvPr/>
        </p:nvSpPr>
        <p:spPr>
          <a:xfrm>
            <a:off x="72797" y="2922804"/>
            <a:ext cx="5309443"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200" b="1" u="sng" dirty="0">
                <a:solidFill>
                  <a:schemeClr val="accent1">
                    <a:lumMod val="60000"/>
                    <a:lumOff val="40000"/>
                  </a:schemeClr>
                </a:solidFill>
                <a:latin typeface="Book Antiqua" panose="02040602050305030304" pitchFamily="18" charset="0"/>
              </a:rPr>
              <a:t>Current version</a:t>
            </a:r>
          </a:p>
        </p:txBody>
      </p:sp>
      <p:pic>
        <p:nvPicPr>
          <p:cNvPr id="10" name="Picture 9">
            <a:extLst>
              <a:ext uri="{FF2B5EF4-FFF2-40B4-BE49-F238E27FC236}">
                <a16:creationId xmlns:a16="http://schemas.microsoft.com/office/drawing/2014/main" id="{D7CBF704-DE46-FD6C-B411-6C5763C57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117" y="3467254"/>
            <a:ext cx="6580093" cy="2873402"/>
          </a:xfrm>
          <a:prstGeom prst="rect">
            <a:avLst/>
          </a:prstGeom>
          <a:ln>
            <a:noFill/>
          </a:ln>
          <a:effectLst>
            <a:outerShdw blurRad="190500" algn="tl" rotWithShape="0">
              <a:srgbClr val="000000">
                <a:alpha val="70000"/>
              </a:srgbClr>
            </a:outerShdw>
          </a:effectLst>
        </p:spPr>
      </p:pic>
      <p:sp>
        <p:nvSpPr>
          <p:cNvPr id="4" name="Rounded Rectangle 3">
            <a:extLst>
              <a:ext uri="{FF2B5EF4-FFF2-40B4-BE49-F238E27FC236}">
                <a16:creationId xmlns:a16="http://schemas.microsoft.com/office/drawing/2014/main" id="{7A65EDCD-3635-8008-E16D-3861BCBEFB08}"/>
              </a:ext>
            </a:extLst>
          </p:cNvPr>
          <p:cNvSpPr/>
          <p:nvPr/>
        </p:nvSpPr>
        <p:spPr>
          <a:xfrm>
            <a:off x="5678937" y="1047371"/>
            <a:ext cx="2391565" cy="738297"/>
          </a:xfrm>
          <a:prstGeom prst="roundRect">
            <a:avLst>
              <a:gd name="adj" fmla="val 8504"/>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000000"/>
              </a:solidFill>
              <a:effectLst/>
              <a:uFillTx/>
              <a:latin typeface="Gill Sans"/>
              <a:ea typeface="Gill Sans"/>
              <a:cs typeface="Gill Sans"/>
              <a:sym typeface="Gill Sans"/>
            </a:endParaRPr>
          </a:p>
        </p:txBody>
      </p:sp>
      <p:sp>
        <p:nvSpPr>
          <p:cNvPr id="8" name="Rounded Rectangle 7">
            <a:extLst>
              <a:ext uri="{FF2B5EF4-FFF2-40B4-BE49-F238E27FC236}">
                <a16:creationId xmlns:a16="http://schemas.microsoft.com/office/drawing/2014/main" id="{88CB9B49-63EE-8439-1270-9284F4528C17}"/>
              </a:ext>
            </a:extLst>
          </p:cNvPr>
          <p:cNvSpPr/>
          <p:nvPr/>
        </p:nvSpPr>
        <p:spPr>
          <a:xfrm>
            <a:off x="4844770" y="4516966"/>
            <a:ext cx="1443888" cy="917757"/>
          </a:xfrm>
          <a:prstGeom prst="roundRect">
            <a:avLst>
              <a:gd name="adj" fmla="val 8504"/>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000000"/>
              </a:solidFill>
              <a:effectLst/>
              <a:uFillTx/>
              <a:latin typeface="Gill Sans"/>
              <a:ea typeface="Gill Sans"/>
              <a:cs typeface="Gill Sans"/>
              <a:sym typeface="Gill Sans"/>
            </a:endParaRPr>
          </a:p>
        </p:txBody>
      </p:sp>
      <p:sp>
        <p:nvSpPr>
          <p:cNvPr id="12" name="Rounded Rectangle 11">
            <a:extLst>
              <a:ext uri="{FF2B5EF4-FFF2-40B4-BE49-F238E27FC236}">
                <a16:creationId xmlns:a16="http://schemas.microsoft.com/office/drawing/2014/main" id="{474C4266-262C-CC16-B3F0-779904EE8738}"/>
              </a:ext>
            </a:extLst>
          </p:cNvPr>
          <p:cNvSpPr/>
          <p:nvPr/>
        </p:nvSpPr>
        <p:spPr>
          <a:xfrm>
            <a:off x="1658117" y="5455691"/>
            <a:ext cx="1516404" cy="917757"/>
          </a:xfrm>
          <a:prstGeom prst="roundRect">
            <a:avLst>
              <a:gd name="adj" fmla="val 8504"/>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a:ln>
                <a:noFill/>
              </a:ln>
              <a:solidFill>
                <a:srgbClr val="000000"/>
              </a:solidFill>
              <a:effectLst/>
              <a:uFillTx/>
              <a:latin typeface="Gill Sans"/>
              <a:ea typeface="Gill Sans"/>
              <a:cs typeface="Gill Sans"/>
              <a:sym typeface="Gill Sans"/>
            </a:endParaRPr>
          </a:p>
        </p:txBody>
      </p:sp>
      <p:sp>
        <p:nvSpPr>
          <p:cNvPr id="13" name="TextBox 12">
            <a:extLst>
              <a:ext uri="{FF2B5EF4-FFF2-40B4-BE49-F238E27FC236}">
                <a16:creationId xmlns:a16="http://schemas.microsoft.com/office/drawing/2014/main" id="{4FDF1593-6023-2338-0751-3F5591520963}"/>
              </a:ext>
            </a:extLst>
          </p:cNvPr>
          <p:cNvSpPr txBox="1"/>
          <p:nvPr/>
        </p:nvSpPr>
        <p:spPr>
          <a:xfrm>
            <a:off x="320863" y="385278"/>
            <a:ext cx="9264273"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1" dirty="0">
                <a:latin typeface="Book Antiqua" panose="02040602050305030304" pitchFamily="18" charset="0"/>
              </a:rPr>
              <a:t>Overview of our study</a:t>
            </a:r>
          </a:p>
        </p:txBody>
      </p:sp>
    </p:spTree>
    <p:extLst>
      <p:ext uri="{BB962C8B-B14F-4D97-AF65-F5344CB8AC3E}">
        <p14:creationId xmlns:p14="http://schemas.microsoft.com/office/powerpoint/2010/main" val="865987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4E0919A-7AF5-4204-B632-75ECA9298BAD}"/>
              </a:ext>
            </a:extLst>
          </p:cNvPr>
          <p:cNvSpPr>
            <a:spLocks noGrp="1"/>
          </p:cNvSpPr>
          <p:nvPr>
            <p:ph type="body" sz="quarter" idx="19"/>
          </p:nvPr>
        </p:nvSpPr>
        <p:spPr>
          <a:solidFill>
            <a:srgbClr val="F6332E"/>
          </a:solidFill>
        </p:spPr>
        <p:txBody>
          <a:bodyPr/>
          <a:lstStyle/>
          <a:p>
            <a:endParaRPr lang="en-US"/>
          </a:p>
        </p:txBody>
      </p:sp>
      <p:sp>
        <p:nvSpPr>
          <p:cNvPr id="4" name="TextBox 3">
            <a:extLst>
              <a:ext uri="{FF2B5EF4-FFF2-40B4-BE49-F238E27FC236}">
                <a16:creationId xmlns:a16="http://schemas.microsoft.com/office/drawing/2014/main" id="{78A8ED26-671F-F533-3314-26F0009BE325}"/>
              </a:ext>
            </a:extLst>
          </p:cNvPr>
          <p:cNvSpPr txBox="1"/>
          <p:nvPr/>
        </p:nvSpPr>
        <p:spPr>
          <a:xfrm>
            <a:off x="320863" y="645644"/>
            <a:ext cx="9264273"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600" b="1" dirty="0">
                <a:latin typeface="Book Antiqua" panose="02040602050305030304" pitchFamily="18" charset="0"/>
              </a:rPr>
              <a:t>A little of context!</a:t>
            </a:r>
          </a:p>
        </p:txBody>
      </p:sp>
      <p:pic>
        <p:nvPicPr>
          <p:cNvPr id="8" name="Picture 7" descr="A person with a mustache behind a table&#10;&#10;Description automatically generated">
            <a:extLst>
              <a:ext uri="{FF2B5EF4-FFF2-40B4-BE49-F238E27FC236}">
                <a16:creationId xmlns:a16="http://schemas.microsoft.com/office/drawing/2014/main" id="{7711FE05-CA6E-75BA-44F0-D047B881F49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20863" y="2530772"/>
            <a:ext cx="612000" cy="612000"/>
          </a:xfrm>
          <a:prstGeom prst="rect">
            <a:avLst/>
          </a:prstGeom>
        </p:spPr>
      </p:pic>
      <p:pic>
        <p:nvPicPr>
          <p:cNvPr id="11" name="Picture 10" descr="A blue paper with a green tick&#10;&#10;Description automatically generated">
            <a:extLst>
              <a:ext uri="{FF2B5EF4-FFF2-40B4-BE49-F238E27FC236}">
                <a16:creationId xmlns:a16="http://schemas.microsoft.com/office/drawing/2014/main" id="{834E1703-FC74-1642-F0B7-C5922751EFB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320863" y="4004371"/>
            <a:ext cx="612000" cy="612000"/>
          </a:xfrm>
          <a:prstGeom prst="rect">
            <a:avLst/>
          </a:prstGeom>
        </p:spPr>
      </p:pic>
      <p:pic>
        <p:nvPicPr>
          <p:cNvPr id="13" name="Picture 12" descr="A computer screen with a stack of servers&#10;&#10;Description automatically generated">
            <a:extLst>
              <a:ext uri="{FF2B5EF4-FFF2-40B4-BE49-F238E27FC236}">
                <a16:creationId xmlns:a16="http://schemas.microsoft.com/office/drawing/2014/main" id="{8B2791D3-7444-412E-0D33-9A7C68FFD5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863" y="1847573"/>
            <a:ext cx="612000" cy="612000"/>
          </a:xfrm>
          <a:prstGeom prst="rect">
            <a:avLst/>
          </a:prstGeom>
        </p:spPr>
      </p:pic>
      <p:sp>
        <p:nvSpPr>
          <p:cNvPr id="14" name="TextBox 13">
            <a:extLst>
              <a:ext uri="{FF2B5EF4-FFF2-40B4-BE49-F238E27FC236}">
                <a16:creationId xmlns:a16="http://schemas.microsoft.com/office/drawing/2014/main" id="{AB47A4CD-DC55-83C2-82F4-C7A9970F9E07}"/>
              </a:ext>
            </a:extLst>
          </p:cNvPr>
          <p:cNvSpPr txBox="1"/>
          <p:nvPr/>
        </p:nvSpPr>
        <p:spPr>
          <a:xfrm>
            <a:off x="1162204" y="1914317"/>
            <a:ext cx="3790795" cy="3416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400" b="1" dirty="0">
                <a:solidFill>
                  <a:schemeClr val="tx1"/>
                </a:solidFill>
                <a:latin typeface="Book Antiqua" panose="02040602050305030304" pitchFamily="18" charset="0"/>
              </a:rPr>
              <a:t>Web application</a:t>
            </a:r>
          </a:p>
          <a:p>
            <a:pPr algn="l"/>
            <a:endParaRPr lang="en-US" sz="2400" b="1" dirty="0">
              <a:solidFill>
                <a:schemeClr val="tx1"/>
              </a:solidFill>
              <a:latin typeface="Book Antiqua" panose="02040602050305030304" pitchFamily="18" charset="0"/>
            </a:endParaRPr>
          </a:p>
          <a:p>
            <a:pPr algn="l"/>
            <a:r>
              <a:rPr lang="en-US" sz="2400" b="1" dirty="0">
                <a:solidFill>
                  <a:schemeClr val="tx2">
                    <a:lumMod val="20000"/>
                    <a:lumOff val="80000"/>
                  </a:schemeClr>
                </a:solidFill>
                <a:latin typeface="Book Antiqua" panose="02040602050305030304" pitchFamily="18" charset="0"/>
              </a:rPr>
              <a:t>Workload</a:t>
            </a:r>
          </a:p>
          <a:p>
            <a:pPr algn="l"/>
            <a:endParaRPr lang="en-US" sz="2400" b="1" dirty="0">
              <a:solidFill>
                <a:schemeClr val="tx2">
                  <a:lumMod val="20000"/>
                  <a:lumOff val="80000"/>
                </a:schemeClr>
              </a:solidFill>
              <a:latin typeface="Book Antiqua" panose="02040602050305030304" pitchFamily="18" charset="0"/>
            </a:endParaRPr>
          </a:p>
          <a:p>
            <a:pPr algn="l"/>
            <a:r>
              <a:rPr lang="en-US" sz="2400" b="1" dirty="0">
                <a:solidFill>
                  <a:schemeClr val="tx2">
                    <a:lumMod val="20000"/>
                    <a:lumOff val="80000"/>
                  </a:schemeClr>
                </a:solidFill>
                <a:latin typeface="Book Antiqua" panose="02040602050305030304" pitchFamily="18" charset="0"/>
              </a:rPr>
              <a:t>Workload pattern</a:t>
            </a:r>
          </a:p>
          <a:p>
            <a:pPr algn="l"/>
            <a:endParaRPr lang="en-US" sz="2400" b="1" dirty="0">
              <a:solidFill>
                <a:schemeClr val="tx2">
                  <a:lumMod val="20000"/>
                  <a:lumOff val="80000"/>
                </a:schemeClr>
              </a:solidFill>
              <a:latin typeface="Book Antiqua" panose="02040602050305030304" pitchFamily="18" charset="0"/>
            </a:endParaRPr>
          </a:p>
          <a:p>
            <a:pPr algn="l"/>
            <a:r>
              <a:rPr lang="en-US" sz="2400" b="1" dirty="0">
                <a:solidFill>
                  <a:schemeClr val="tx2">
                    <a:lumMod val="20000"/>
                    <a:lumOff val="80000"/>
                  </a:schemeClr>
                </a:solidFill>
                <a:latin typeface="Book Antiqua" panose="02040602050305030304" pitchFamily="18" charset="0"/>
              </a:rPr>
              <a:t>Trace</a:t>
            </a:r>
          </a:p>
          <a:p>
            <a:pPr algn="l"/>
            <a:endParaRPr lang="en-US" sz="2400" b="1" dirty="0">
              <a:solidFill>
                <a:schemeClr val="tx2">
                  <a:lumMod val="20000"/>
                  <a:lumOff val="80000"/>
                </a:schemeClr>
              </a:solidFill>
              <a:latin typeface="Book Antiqua" panose="02040602050305030304" pitchFamily="18" charset="0"/>
            </a:endParaRPr>
          </a:p>
          <a:p>
            <a:pPr algn="l"/>
            <a:r>
              <a:rPr lang="en-US" sz="2400" b="1" dirty="0">
                <a:solidFill>
                  <a:schemeClr val="tx2">
                    <a:lumMod val="20000"/>
                    <a:lumOff val="80000"/>
                  </a:schemeClr>
                </a:solidFill>
                <a:latin typeface="Book Antiqua" panose="02040602050305030304" pitchFamily="18" charset="0"/>
              </a:rPr>
              <a:t>Time-series clustering</a:t>
            </a:r>
          </a:p>
        </p:txBody>
      </p:sp>
      <p:pic>
        <p:nvPicPr>
          <p:cNvPr id="16" name="Picture 15" descr="A colorful pattern on a black background&#10;&#10;Description automatically generated">
            <a:extLst>
              <a:ext uri="{FF2B5EF4-FFF2-40B4-BE49-F238E27FC236}">
                <a16:creationId xmlns:a16="http://schemas.microsoft.com/office/drawing/2014/main" id="{69079784-6B78-AA1E-1FB7-AC599A33E3F3}"/>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320863" y="3269884"/>
            <a:ext cx="612000" cy="612000"/>
          </a:xfrm>
          <a:prstGeom prst="rect">
            <a:avLst/>
          </a:prstGeom>
        </p:spPr>
      </p:pic>
      <p:pic>
        <p:nvPicPr>
          <p:cNvPr id="20" name="Picture 19" descr="A colorful buttons with letters and numbers on a black background&#10;&#10;Description automatically generated">
            <a:extLst>
              <a:ext uri="{FF2B5EF4-FFF2-40B4-BE49-F238E27FC236}">
                <a16:creationId xmlns:a16="http://schemas.microsoft.com/office/drawing/2014/main" id="{D216D37B-EE53-7F16-ECFC-9CD760762D98}"/>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320863" y="4738857"/>
            <a:ext cx="612000" cy="612000"/>
          </a:xfrm>
          <a:prstGeom prst="rect">
            <a:avLst/>
          </a:prstGeom>
        </p:spPr>
      </p:pic>
      <p:sp>
        <p:nvSpPr>
          <p:cNvPr id="3" name="TextBox 2">
            <a:extLst>
              <a:ext uri="{FF2B5EF4-FFF2-40B4-BE49-F238E27FC236}">
                <a16:creationId xmlns:a16="http://schemas.microsoft.com/office/drawing/2014/main" id="{93EFA95E-A134-51FA-4CE5-E490C1963DAB}"/>
              </a:ext>
            </a:extLst>
          </p:cNvPr>
          <p:cNvSpPr txBox="1"/>
          <p:nvPr/>
        </p:nvSpPr>
        <p:spPr>
          <a:xfrm>
            <a:off x="4451231" y="1914317"/>
            <a:ext cx="5271928"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600" dirty="0">
                <a:latin typeface="Book Antiqua" panose="02040602050305030304" pitchFamily="18" charset="0"/>
              </a:rPr>
              <a:t>Web applications are software services or applications accessible over the internet through web browsers [1].</a:t>
            </a:r>
          </a:p>
        </p:txBody>
      </p:sp>
      <p:sp>
        <p:nvSpPr>
          <p:cNvPr id="12" name="Slide Number Placeholder 11">
            <a:extLst>
              <a:ext uri="{FF2B5EF4-FFF2-40B4-BE49-F238E27FC236}">
                <a16:creationId xmlns:a16="http://schemas.microsoft.com/office/drawing/2014/main" id="{F5021473-87D6-F3D2-ED3C-23EC6530359E}"/>
              </a:ext>
            </a:extLst>
          </p:cNvPr>
          <p:cNvSpPr>
            <a:spLocks noGrp="1"/>
          </p:cNvSpPr>
          <p:nvPr>
            <p:ph type="sldNum" sz="quarter" idx="2"/>
          </p:nvPr>
        </p:nvSpPr>
        <p:spPr/>
        <p:txBody>
          <a:bodyPr/>
          <a:lstStyle/>
          <a:p>
            <a:fld id="{86CB4B4D-7CA3-9044-876B-883B54F8677D}" type="slidenum">
              <a:rPr lang="en-CA" smtClean="0"/>
              <a:t>4</a:t>
            </a:fld>
            <a:endParaRPr lang="en-CA" dirty="0"/>
          </a:p>
        </p:txBody>
      </p:sp>
    </p:spTree>
    <p:extLst>
      <p:ext uri="{BB962C8B-B14F-4D97-AF65-F5344CB8AC3E}">
        <p14:creationId xmlns:p14="http://schemas.microsoft.com/office/powerpoint/2010/main" val="32954563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4E0919A-7AF5-4204-B632-75ECA9298BAD}"/>
              </a:ext>
            </a:extLst>
          </p:cNvPr>
          <p:cNvSpPr>
            <a:spLocks noGrp="1"/>
          </p:cNvSpPr>
          <p:nvPr>
            <p:ph type="body" sz="quarter" idx="19"/>
          </p:nvPr>
        </p:nvSpPr>
        <p:spPr>
          <a:solidFill>
            <a:srgbClr val="F6332E"/>
          </a:solidFill>
        </p:spPr>
        <p:txBody>
          <a:bodyPr/>
          <a:lstStyle/>
          <a:p>
            <a:endParaRPr lang="en-US"/>
          </a:p>
        </p:txBody>
      </p:sp>
      <p:sp>
        <p:nvSpPr>
          <p:cNvPr id="4" name="TextBox 3">
            <a:extLst>
              <a:ext uri="{FF2B5EF4-FFF2-40B4-BE49-F238E27FC236}">
                <a16:creationId xmlns:a16="http://schemas.microsoft.com/office/drawing/2014/main" id="{78A8ED26-671F-F533-3314-26F0009BE325}"/>
              </a:ext>
            </a:extLst>
          </p:cNvPr>
          <p:cNvSpPr txBox="1"/>
          <p:nvPr/>
        </p:nvSpPr>
        <p:spPr>
          <a:xfrm>
            <a:off x="316027" y="496717"/>
            <a:ext cx="9264273"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1" dirty="0">
                <a:latin typeface="Book Antiqua" panose="02040602050305030304" pitchFamily="18" charset="0"/>
              </a:rPr>
              <a:t>List of web application traces</a:t>
            </a:r>
          </a:p>
        </p:txBody>
      </p:sp>
      <p:sp>
        <p:nvSpPr>
          <p:cNvPr id="22" name="Slide Number Placeholder 21">
            <a:extLst>
              <a:ext uri="{FF2B5EF4-FFF2-40B4-BE49-F238E27FC236}">
                <a16:creationId xmlns:a16="http://schemas.microsoft.com/office/drawing/2014/main" id="{1CA207E7-C433-5CA5-E8D3-0B07E94145AE}"/>
              </a:ext>
            </a:extLst>
          </p:cNvPr>
          <p:cNvSpPr>
            <a:spLocks noGrp="1"/>
          </p:cNvSpPr>
          <p:nvPr>
            <p:ph type="sldNum" sz="quarter" idx="2"/>
          </p:nvPr>
        </p:nvSpPr>
        <p:spPr/>
        <p:txBody>
          <a:bodyPr/>
          <a:lstStyle/>
          <a:p>
            <a:fld id="{86CB4B4D-7CA3-9044-876B-883B54F8677D}" type="slidenum">
              <a:rPr lang="en-CA" smtClean="0"/>
              <a:t>40</a:t>
            </a:fld>
            <a:endParaRPr lang="en-CA" dirty="0"/>
          </a:p>
        </p:txBody>
      </p:sp>
      <p:pic>
        <p:nvPicPr>
          <p:cNvPr id="2" name="Picture 1">
            <a:extLst>
              <a:ext uri="{FF2B5EF4-FFF2-40B4-BE49-F238E27FC236}">
                <a16:creationId xmlns:a16="http://schemas.microsoft.com/office/drawing/2014/main" id="{61D751BF-99FA-91A5-C598-3B9300A20159}"/>
              </a:ext>
            </a:extLst>
          </p:cNvPr>
          <p:cNvPicPr>
            <a:picLocks noChangeAspect="1"/>
          </p:cNvPicPr>
          <p:nvPr/>
        </p:nvPicPr>
        <p:blipFill>
          <a:blip r:embed="rId2"/>
          <a:stretch>
            <a:fillRect/>
          </a:stretch>
        </p:blipFill>
        <p:spPr>
          <a:xfrm>
            <a:off x="2897888" y="962137"/>
            <a:ext cx="4100550" cy="2152889"/>
          </a:xfrm>
          <a:prstGeom prst="rect">
            <a:avLst/>
          </a:prstGeom>
        </p:spPr>
      </p:pic>
      <p:sp>
        <p:nvSpPr>
          <p:cNvPr id="3" name="TextBox 2">
            <a:extLst>
              <a:ext uri="{FF2B5EF4-FFF2-40B4-BE49-F238E27FC236}">
                <a16:creationId xmlns:a16="http://schemas.microsoft.com/office/drawing/2014/main" id="{C5513B81-FA2C-77B9-FBCE-2B89C0CF79A9}"/>
              </a:ext>
            </a:extLst>
          </p:cNvPr>
          <p:cNvSpPr txBox="1"/>
          <p:nvPr/>
        </p:nvSpPr>
        <p:spPr>
          <a:xfrm>
            <a:off x="72797" y="65830"/>
            <a:ext cx="5309443"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200" b="1" u="sng" dirty="0">
                <a:solidFill>
                  <a:schemeClr val="accent4">
                    <a:lumMod val="60000"/>
                    <a:lumOff val="40000"/>
                  </a:schemeClr>
                </a:solidFill>
                <a:latin typeface="Book Antiqua" panose="02040602050305030304" pitchFamily="18" charset="0"/>
              </a:rPr>
              <a:t>Previous version</a:t>
            </a:r>
          </a:p>
        </p:txBody>
      </p:sp>
    </p:spTree>
    <p:extLst>
      <p:ext uri="{BB962C8B-B14F-4D97-AF65-F5344CB8AC3E}">
        <p14:creationId xmlns:p14="http://schemas.microsoft.com/office/powerpoint/2010/main" val="6365624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4E0919A-7AF5-4204-B632-75ECA9298BAD}"/>
              </a:ext>
            </a:extLst>
          </p:cNvPr>
          <p:cNvSpPr>
            <a:spLocks noGrp="1"/>
          </p:cNvSpPr>
          <p:nvPr>
            <p:ph type="body" sz="quarter" idx="19"/>
          </p:nvPr>
        </p:nvSpPr>
        <p:spPr>
          <a:solidFill>
            <a:srgbClr val="F6332E"/>
          </a:solidFill>
        </p:spPr>
        <p:txBody>
          <a:bodyPr/>
          <a:lstStyle/>
          <a:p>
            <a:endParaRPr lang="en-US"/>
          </a:p>
        </p:txBody>
      </p:sp>
      <p:sp>
        <p:nvSpPr>
          <p:cNvPr id="4" name="TextBox 3">
            <a:extLst>
              <a:ext uri="{FF2B5EF4-FFF2-40B4-BE49-F238E27FC236}">
                <a16:creationId xmlns:a16="http://schemas.microsoft.com/office/drawing/2014/main" id="{78A8ED26-671F-F533-3314-26F0009BE325}"/>
              </a:ext>
            </a:extLst>
          </p:cNvPr>
          <p:cNvSpPr txBox="1"/>
          <p:nvPr/>
        </p:nvSpPr>
        <p:spPr>
          <a:xfrm>
            <a:off x="316027" y="496717"/>
            <a:ext cx="9264273"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1" dirty="0">
                <a:latin typeface="Book Antiqua" panose="02040602050305030304" pitchFamily="18" charset="0"/>
              </a:rPr>
              <a:t>List of web application traces</a:t>
            </a:r>
          </a:p>
        </p:txBody>
      </p:sp>
      <p:sp>
        <p:nvSpPr>
          <p:cNvPr id="22" name="Slide Number Placeholder 21">
            <a:extLst>
              <a:ext uri="{FF2B5EF4-FFF2-40B4-BE49-F238E27FC236}">
                <a16:creationId xmlns:a16="http://schemas.microsoft.com/office/drawing/2014/main" id="{1CA207E7-C433-5CA5-E8D3-0B07E94145AE}"/>
              </a:ext>
            </a:extLst>
          </p:cNvPr>
          <p:cNvSpPr>
            <a:spLocks noGrp="1"/>
          </p:cNvSpPr>
          <p:nvPr>
            <p:ph type="sldNum" sz="quarter" idx="2"/>
          </p:nvPr>
        </p:nvSpPr>
        <p:spPr/>
        <p:txBody>
          <a:bodyPr/>
          <a:lstStyle/>
          <a:p>
            <a:fld id="{86CB4B4D-7CA3-9044-876B-883B54F8677D}" type="slidenum">
              <a:rPr lang="en-CA" smtClean="0"/>
              <a:t>41</a:t>
            </a:fld>
            <a:endParaRPr lang="en-CA" dirty="0"/>
          </a:p>
        </p:txBody>
      </p:sp>
      <p:pic>
        <p:nvPicPr>
          <p:cNvPr id="2" name="Picture 1">
            <a:extLst>
              <a:ext uri="{FF2B5EF4-FFF2-40B4-BE49-F238E27FC236}">
                <a16:creationId xmlns:a16="http://schemas.microsoft.com/office/drawing/2014/main" id="{61D751BF-99FA-91A5-C598-3B9300A20159}"/>
              </a:ext>
            </a:extLst>
          </p:cNvPr>
          <p:cNvPicPr>
            <a:picLocks noChangeAspect="1"/>
          </p:cNvPicPr>
          <p:nvPr/>
        </p:nvPicPr>
        <p:blipFill>
          <a:blip r:embed="rId3"/>
          <a:stretch>
            <a:fillRect/>
          </a:stretch>
        </p:blipFill>
        <p:spPr>
          <a:xfrm>
            <a:off x="2897888" y="962137"/>
            <a:ext cx="4100550" cy="2152889"/>
          </a:xfrm>
          <a:prstGeom prst="rect">
            <a:avLst/>
          </a:prstGeom>
        </p:spPr>
      </p:pic>
      <p:sp>
        <p:nvSpPr>
          <p:cNvPr id="3" name="TextBox 2">
            <a:extLst>
              <a:ext uri="{FF2B5EF4-FFF2-40B4-BE49-F238E27FC236}">
                <a16:creationId xmlns:a16="http://schemas.microsoft.com/office/drawing/2014/main" id="{C5513B81-FA2C-77B9-FBCE-2B89C0CF79A9}"/>
              </a:ext>
            </a:extLst>
          </p:cNvPr>
          <p:cNvSpPr txBox="1"/>
          <p:nvPr/>
        </p:nvSpPr>
        <p:spPr>
          <a:xfrm>
            <a:off x="72797" y="65830"/>
            <a:ext cx="5309443"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200" b="1" u="sng" dirty="0">
                <a:solidFill>
                  <a:schemeClr val="accent4">
                    <a:lumMod val="60000"/>
                    <a:lumOff val="40000"/>
                  </a:schemeClr>
                </a:solidFill>
                <a:latin typeface="Book Antiqua" panose="02040602050305030304" pitchFamily="18" charset="0"/>
              </a:rPr>
              <a:t>Previous version</a:t>
            </a:r>
          </a:p>
        </p:txBody>
      </p:sp>
      <p:sp>
        <p:nvSpPr>
          <p:cNvPr id="5" name="TextBox 4">
            <a:extLst>
              <a:ext uri="{FF2B5EF4-FFF2-40B4-BE49-F238E27FC236}">
                <a16:creationId xmlns:a16="http://schemas.microsoft.com/office/drawing/2014/main" id="{BC5C8BA9-5343-66A0-2E3B-9BC3598B8629}"/>
              </a:ext>
            </a:extLst>
          </p:cNvPr>
          <p:cNvSpPr txBox="1"/>
          <p:nvPr/>
        </p:nvSpPr>
        <p:spPr>
          <a:xfrm>
            <a:off x="72796" y="2876637"/>
            <a:ext cx="5309443"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200" b="1" u="sng" dirty="0">
                <a:solidFill>
                  <a:schemeClr val="accent1">
                    <a:lumMod val="60000"/>
                    <a:lumOff val="40000"/>
                  </a:schemeClr>
                </a:solidFill>
                <a:latin typeface="Book Antiqua" panose="02040602050305030304" pitchFamily="18" charset="0"/>
              </a:rPr>
              <a:t>Current version</a:t>
            </a:r>
          </a:p>
        </p:txBody>
      </p:sp>
      <p:pic>
        <p:nvPicPr>
          <p:cNvPr id="6" name="Picture 5">
            <a:extLst>
              <a:ext uri="{FF2B5EF4-FFF2-40B4-BE49-F238E27FC236}">
                <a16:creationId xmlns:a16="http://schemas.microsoft.com/office/drawing/2014/main" id="{7C9087E4-98D8-EB16-8CA6-D804460C98E3}"/>
              </a:ext>
            </a:extLst>
          </p:cNvPr>
          <p:cNvPicPr>
            <a:picLocks noChangeAspect="1"/>
          </p:cNvPicPr>
          <p:nvPr/>
        </p:nvPicPr>
        <p:blipFill>
          <a:blip r:embed="rId4"/>
          <a:stretch>
            <a:fillRect/>
          </a:stretch>
        </p:blipFill>
        <p:spPr>
          <a:xfrm>
            <a:off x="2045625" y="3243197"/>
            <a:ext cx="5814749" cy="3477502"/>
          </a:xfrm>
          <a:prstGeom prst="rect">
            <a:avLst/>
          </a:prstGeom>
        </p:spPr>
      </p:pic>
      <p:sp>
        <p:nvSpPr>
          <p:cNvPr id="7" name="TextBox 6">
            <a:extLst>
              <a:ext uri="{FF2B5EF4-FFF2-40B4-BE49-F238E27FC236}">
                <a16:creationId xmlns:a16="http://schemas.microsoft.com/office/drawing/2014/main" id="{F7CE26AE-94B2-BA2C-C581-0AF2F66439E8}"/>
              </a:ext>
            </a:extLst>
          </p:cNvPr>
          <p:cNvSpPr txBox="1"/>
          <p:nvPr/>
        </p:nvSpPr>
        <p:spPr>
          <a:xfrm>
            <a:off x="6998438" y="2707360"/>
            <a:ext cx="1588692"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600" dirty="0">
                <a:solidFill>
                  <a:schemeClr val="accent4">
                    <a:lumMod val="60000"/>
                    <a:lumOff val="40000"/>
                  </a:schemeClr>
                </a:solidFill>
                <a:latin typeface="Book Antiqua" panose="02040602050305030304" pitchFamily="18" charset="0"/>
              </a:rPr>
              <a:t>10 datasets</a:t>
            </a:r>
          </a:p>
        </p:txBody>
      </p:sp>
      <p:sp>
        <p:nvSpPr>
          <p:cNvPr id="8" name="TextBox 7">
            <a:extLst>
              <a:ext uri="{FF2B5EF4-FFF2-40B4-BE49-F238E27FC236}">
                <a16:creationId xmlns:a16="http://schemas.microsoft.com/office/drawing/2014/main" id="{5017F550-59EF-9897-C165-6D681FC6F6D6}"/>
              </a:ext>
            </a:extLst>
          </p:cNvPr>
          <p:cNvSpPr txBox="1"/>
          <p:nvPr/>
        </p:nvSpPr>
        <p:spPr>
          <a:xfrm>
            <a:off x="7792784" y="6278192"/>
            <a:ext cx="1588692"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600" dirty="0">
                <a:solidFill>
                  <a:schemeClr val="accent1">
                    <a:lumMod val="60000"/>
                    <a:lumOff val="40000"/>
                  </a:schemeClr>
                </a:solidFill>
                <a:latin typeface="Book Antiqua" panose="02040602050305030304" pitchFamily="18" charset="0"/>
              </a:rPr>
              <a:t>12 datasets</a:t>
            </a:r>
          </a:p>
        </p:txBody>
      </p:sp>
    </p:spTree>
    <p:extLst>
      <p:ext uri="{BB962C8B-B14F-4D97-AF65-F5344CB8AC3E}">
        <p14:creationId xmlns:p14="http://schemas.microsoft.com/office/powerpoint/2010/main" val="858405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4E0919A-7AF5-4204-B632-75ECA9298BAD}"/>
              </a:ext>
            </a:extLst>
          </p:cNvPr>
          <p:cNvSpPr>
            <a:spLocks noGrp="1"/>
          </p:cNvSpPr>
          <p:nvPr>
            <p:ph type="body" sz="quarter" idx="19"/>
          </p:nvPr>
        </p:nvSpPr>
        <p:spPr>
          <a:solidFill>
            <a:srgbClr val="F6332E"/>
          </a:solidFill>
        </p:spPr>
        <p:txBody>
          <a:bodyPr/>
          <a:lstStyle/>
          <a:p>
            <a:pPr marL="0" marR="0" indent="0" algn="l" defTabSz="445049" rtl="0" eaLnBrk="1" latinLnBrk="0" hangingPunct="1">
              <a:lnSpc>
                <a:spcPct val="100000"/>
              </a:lnSpc>
              <a:spcBef>
                <a:spcPts val="0"/>
              </a:spcBef>
              <a:spcAft>
                <a:spcPts val="0"/>
              </a:spcAft>
              <a:buClrTx/>
              <a:buSzTx/>
              <a:buFontTx/>
              <a:buNone/>
              <a:tabLst/>
            </a:pPr>
            <a:endParaRPr lang="en-US" dirty="0"/>
          </a:p>
        </p:txBody>
      </p:sp>
      <p:pic>
        <p:nvPicPr>
          <p:cNvPr id="32" name="Picture 31">
            <a:extLst>
              <a:ext uri="{FF2B5EF4-FFF2-40B4-BE49-F238E27FC236}">
                <a16:creationId xmlns:a16="http://schemas.microsoft.com/office/drawing/2014/main" id="{F3DA4E3A-3E73-E479-AC0B-6A0F248EF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8143" y="972279"/>
            <a:ext cx="1366065" cy="975761"/>
          </a:xfrm>
          <a:prstGeom prst="rect">
            <a:avLst/>
          </a:prstGeom>
        </p:spPr>
      </p:pic>
      <p:pic>
        <p:nvPicPr>
          <p:cNvPr id="34" name="Picture 33">
            <a:extLst>
              <a:ext uri="{FF2B5EF4-FFF2-40B4-BE49-F238E27FC236}">
                <a16:creationId xmlns:a16="http://schemas.microsoft.com/office/drawing/2014/main" id="{23E94893-EA92-0A34-A252-CE8D0EFD0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2910" y="972278"/>
            <a:ext cx="1366065" cy="975761"/>
          </a:xfrm>
          <a:prstGeom prst="rect">
            <a:avLst/>
          </a:prstGeom>
        </p:spPr>
      </p:pic>
      <p:pic>
        <p:nvPicPr>
          <p:cNvPr id="36" name="Picture 35">
            <a:extLst>
              <a:ext uri="{FF2B5EF4-FFF2-40B4-BE49-F238E27FC236}">
                <a16:creationId xmlns:a16="http://schemas.microsoft.com/office/drawing/2014/main" id="{57D0A6FA-D426-490B-8859-9A7C09FDB0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8142" y="2019080"/>
            <a:ext cx="1366065" cy="975761"/>
          </a:xfrm>
          <a:prstGeom prst="rect">
            <a:avLst/>
          </a:prstGeom>
        </p:spPr>
      </p:pic>
      <p:pic>
        <p:nvPicPr>
          <p:cNvPr id="38" name="Picture 37">
            <a:extLst>
              <a:ext uri="{FF2B5EF4-FFF2-40B4-BE49-F238E27FC236}">
                <a16:creationId xmlns:a16="http://schemas.microsoft.com/office/drawing/2014/main" id="{297FED98-BA98-B8AA-8D9F-DC9E4E2E89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2910" y="2019080"/>
            <a:ext cx="1366065" cy="975761"/>
          </a:xfrm>
          <a:prstGeom prst="rect">
            <a:avLst/>
          </a:prstGeom>
        </p:spPr>
      </p:pic>
      <p:pic>
        <p:nvPicPr>
          <p:cNvPr id="45" name="Picture 44">
            <a:extLst>
              <a:ext uri="{FF2B5EF4-FFF2-40B4-BE49-F238E27FC236}">
                <a16:creationId xmlns:a16="http://schemas.microsoft.com/office/drawing/2014/main" id="{114091F1-ED70-45AB-7F7A-3A8CF35AAC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4077" y="983285"/>
            <a:ext cx="1366065" cy="975761"/>
          </a:xfrm>
          <a:prstGeom prst="rect">
            <a:avLst/>
          </a:prstGeom>
        </p:spPr>
      </p:pic>
      <p:pic>
        <p:nvPicPr>
          <p:cNvPr id="47" name="Picture 46">
            <a:extLst>
              <a:ext uri="{FF2B5EF4-FFF2-40B4-BE49-F238E27FC236}">
                <a16:creationId xmlns:a16="http://schemas.microsoft.com/office/drawing/2014/main" id="{6DF0BDAF-98FB-9512-462D-44E052E93B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4076" y="2030087"/>
            <a:ext cx="1366065" cy="975761"/>
          </a:xfrm>
          <a:prstGeom prst="rect">
            <a:avLst/>
          </a:prstGeom>
        </p:spPr>
      </p:pic>
      <p:sp>
        <p:nvSpPr>
          <p:cNvPr id="52" name="Slide Number Placeholder 51">
            <a:extLst>
              <a:ext uri="{FF2B5EF4-FFF2-40B4-BE49-F238E27FC236}">
                <a16:creationId xmlns:a16="http://schemas.microsoft.com/office/drawing/2014/main" id="{785A5D82-A9DD-738B-95BD-750FA53169F9}"/>
              </a:ext>
            </a:extLst>
          </p:cNvPr>
          <p:cNvSpPr>
            <a:spLocks noGrp="1"/>
          </p:cNvSpPr>
          <p:nvPr>
            <p:ph type="sldNum" sz="quarter" idx="2"/>
          </p:nvPr>
        </p:nvSpPr>
        <p:spPr/>
        <p:txBody>
          <a:bodyPr/>
          <a:lstStyle/>
          <a:p>
            <a:fld id="{86CB4B4D-7CA3-9044-876B-883B54F8677D}" type="slidenum">
              <a:rPr lang="en-CA" smtClean="0"/>
              <a:t>42</a:t>
            </a:fld>
            <a:endParaRPr lang="en-CA" dirty="0"/>
          </a:p>
        </p:txBody>
      </p:sp>
      <p:sp>
        <p:nvSpPr>
          <p:cNvPr id="28" name="TextBox 27">
            <a:extLst>
              <a:ext uri="{FF2B5EF4-FFF2-40B4-BE49-F238E27FC236}">
                <a16:creationId xmlns:a16="http://schemas.microsoft.com/office/drawing/2014/main" id="{764B850F-C20A-673A-23EF-4AB099715E5E}"/>
              </a:ext>
            </a:extLst>
          </p:cNvPr>
          <p:cNvSpPr txBox="1"/>
          <p:nvPr/>
        </p:nvSpPr>
        <p:spPr>
          <a:xfrm>
            <a:off x="72797" y="65830"/>
            <a:ext cx="5309443"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200" b="1" u="sng" dirty="0">
                <a:solidFill>
                  <a:schemeClr val="accent4">
                    <a:lumMod val="60000"/>
                    <a:lumOff val="40000"/>
                  </a:schemeClr>
                </a:solidFill>
                <a:latin typeface="Book Antiqua" panose="02040602050305030304" pitchFamily="18" charset="0"/>
              </a:rPr>
              <a:t>Previous version</a:t>
            </a:r>
          </a:p>
        </p:txBody>
      </p:sp>
      <p:sp>
        <p:nvSpPr>
          <p:cNvPr id="30" name="TextBox 29">
            <a:extLst>
              <a:ext uri="{FF2B5EF4-FFF2-40B4-BE49-F238E27FC236}">
                <a16:creationId xmlns:a16="http://schemas.microsoft.com/office/drawing/2014/main" id="{23E30150-98D8-CEB7-056E-81794B9E80DC}"/>
              </a:ext>
            </a:extLst>
          </p:cNvPr>
          <p:cNvSpPr txBox="1"/>
          <p:nvPr/>
        </p:nvSpPr>
        <p:spPr>
          <a:xfrm>
            <a:off x="316027" y="496717"/>
            <a:ext cx="9264273"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1" dirty="0">
                <a:latin typeface="Book Antiqua" panose="02040602050305030304" pitchFamily="18" charset="0"/>
              </a:rPr>
              <a:t>Daily and weekly workload patterns</a:t>
            </a:r>
          </a:p>
        </p:txBody>
      </p:sp>
    </p:spTree>
    <p:extLst>
      <p:ext uri="{BB962C8B-B14F-4D97-AF65-F5344CB8AC3E}">
        <p14:creationId xmlns:p14="http://schemas.microsoft.com/office/powerpoint/2010/main" val="19276765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4E0919A-7AF5-4204-B632-75ECA9298BAD}"/>
              </a:ext>
            </a:extLst>
          </p:cNvPr>
          <p:cNvSpPr>
            <a:spLocks noGrp="1"/>
          </p:cNvSpPr>
          <p:nvPr>
            <p:ph type="body" sz="quarter" idx="19"/>
          </p:nvPr>
        </p:nvSpPr>
        <p:spPr>
          <a:solidFill>
            <a:srgbClr val="F6332E"/>
          </a:solidFill>
        </p:spPr>
        <p:txBody>
          <a:bodyPr/>
          <a:lstStyle/>
          <a:p>
            <a:pPr marL="0" marR="0" indent="0" algn="l" defTabSz="445049" rtl="0" eaLnBrk="1" latinLnBrk="0" hangingPunct="1">
              <a:lnSpc>
                <a:spcPct val="100000"/>
              </a:lnSpc>
              <a:spcBef>
                <a:spcPts val="0"/>
              </a:spcBef>
              <a:spcAft>
                <a:spcPts val="0"/>
              </a:spcAft>
              <a:buClrTx/>
              <a:buSzTx/>
              <a:buFontTx/>
              <a:buNone/>
              <a:tabLst/>
            </a:pPr>
            <a:endParaRPr lang="en-US" dirty="0"/>
          </a:p>
        </p:txBody>
      </p:sp>
      <p:pic>
        <p:nvPicPr>
          <p:cNvPr id="32" name="Picture 31">
            <a:extLst>
              <a:ext uri="{FF2B5EF4-FFF2-40B4-BE49-F238E27FC236}">
                <a16:creationId xmlns:a16="http://schemas.microsoft.com/office/drawing/2014/main" id="{F3DA4E3A-3E73-E479-AC0B-6A0F248EF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8143" y="972279"/>
            <a:ext cx="1366065" cy="975761"/>
          </a:xfrm>
          <a:prstGeom prst="rect">
            <a:avLst/>
          </a:prstGeom>
        </p:spPr>
      </p:pic>
      <p:pic>
        <p:nvPicPr>
          <p:cNvPr id="34" name="Picture 33">
            <a:extLst>
              <a:ext uri="{FF2B5EF4-FFF2-40B4-BE49-F238E27FC236}">
                <a16:creationId xmlns:a16="http://schemas.microsoft.com/office/drawing/2014/main" id="{23E94893-EA92-0A34-A252-CE8D0EFD0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2910" y="972278"/>
            <a:ext cx="1366065" cy="975761"/>
          </a:xfrm>
          <a:prstGeom prst="rect">
            <a:avLst/>
          </a:prstGeom>
        </p:spPr>
      </p:pic>
      <p:pic>
        <p:nvPicPr>
          <p:cNvPr id="36" name="Picture 35">
            <a:extLst>
              <a:ext uri="{FF2B5EF4-FFF2-40B4-BE49-F238E27FC236}">
                <a16:creationId xmlns:a16="http://schemas.microsoft.com/office/drawing/2014/main" id="{57D0A6FA-D426-490B-8859-9A7C09FDB0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8143" y="2019080"/>
            <a:ext cx="1366065" cy="975761"/>
          </a:xfrm>
          <a:prstGeom prst="rect">
            <a:avLst/>
          </a:prstGeom>
        </p:spPr>
      </p:pic>
      <p:pic>
        <p:nvPicPr>
          <p:cNvPr id="38" name="Picture 37">
            <a:extLst>
              <a:ext uri="{FF2B5EF4-FFF2-40B4-BE49-F238E27FC236}">
                <a16:creationId xmlns:a16="http://schemas.microsoft.com/office/drawing/2014/main" id="{297FED98-BA98-B8AA-8D9F-DC9E4E2E89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2910" y="2019080"/>
            <a:ext cx="1366065" cy="975761"/>
          </a:xfrm>
          <a:prstGeom prst="rect">
            <a:avLst/>
          </a:prstGeom>
        </p:spPr>
      </p:pic>
      <p:pic>
        <p:nvPicPr>
          <p:cNvPr id="45" name="Picture 44">
            <a:extLst>
              <a:ext uri="{FF2B5EF4-FFF2-40B4-BE49-F238E27FC236}">
                <a16:creationId xmlns:a16="http://schemas.microsoft.com/office/drawing/2014/main" id="{114091F1-ED70-45AB-7F7A-3A8CF35AAC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4077" y="983285"/>
            <a:ext cx="1366065" cy="975761"/>
          </a:xfrm>
          <a:prstGeom prst="rect">
            <a:avLst/>
          </a:prstGeom>
        </p:spPr>
      </p:pic>
      <p:pic>
        <p:nvPicPr>
          <p:cNvPr id="47" name="Picture 46">
            <a:extLst>
              <a:ext uri="{FF2B5EF4-FFF2-40B4-BE49-F238E27FC236}">
                <a16:creationId xmlns:a16="http://schemas.microsoft.com/office/drawing/2014/main" id="{6DF0BDAF-98FB-9512-462D-44E052E93B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4076" y="2030087"/>
            <a:ext cx="1366065" cy="975761"/>
          </a:xfrm>
          <a:prstGeom prst="rect">
            <a:avLst/>
          </a:prstGeom>
        </p:spPr>
      </p:pic>
      <p:sp>
        <p:nvSpPr>
          <p:cNvPr id="52" name="Slide Number Placeholder 51">
            <a:extLst>
              <a:ext uri="{FF2B5EF4-FFF2-40B4-BE49-F238E27FC236}">
                <a16:creationId xmlns:a16="http://schemas.microsoft.com/office/drawing/2014/main" id="{785A5D82-A9DD-738B-95BD-750FA53169F9}"/>
              </a:ext>
            </a:extLst>
          </p:cNvPr>
          <p:cNvSpPr>
            <a:spLocks noGrp="1"/>
          </p:cNvSpPr>
          <p:nvPr>
            <p:ph type="sldNum" sz="quarter" idx="2"/>
          </p:nvPr>
        </p:nvSpPr>
        <p:spPr/>
        <p:txBody>
          <a:bodyPr/>
          <a:lstStyle/>
          <a:p>
            <a:fld id="{86CB4B4D-7CA3-9044-876B-883B54F8677D}" type="slidenum">
              <a:rPr lang="en-CA" smtClean="0"/>
              <a:t>43</a:t>
            </a:fld>
            <a:endParaRPr lang="en-CA" dirty="0"/>
          </a:p>
        </p:txBody>
      </p:sp>
      <p:pic>
        <p:nvPicPr>
          <p:cNvPr id="17" name="Picture 16">
            <a:extLst>
              <a:ext uri="{FF2B5EF4-FFF2-40B4-BE49-F238E27FC236}">
                <a16:creationId xmlns:a16="http://schemas.microsoft.com/office/drawing/2014/main" id="{1CB95E78-5E80-9B19-E9DF-36B3D5ACEA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94583" y="3341772"/>
            <a:ext cx="2190857" cy="1080000"/>
          </a:xfrm>
          <a:prstGeom prst="rect">
            <a:avLst/>
          </a:prstGeom>
        </p:spPr>
      </p:pic>
      <p:pic>
        <p:nvPicPr>
          <p:cNvPr id="19" name="Picture 18">
            <a:extLst>
              <a:ext uri="{FF2B5EF4-FFF2-40B4-BE49-F238E27FC236}">
                <a16:creationId xmlns:a16="http://schemas.microsoft.com/office/drawing/2014/main" id="{6706E9F5-8C95-125A-901E-435781E377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2380" y="4474241"/>
            <a:ext cx="2183060" cy="1080000"/>
          </a:xfrm>
          <a:prstGeom prst="rect">
            <a:avLst/>
          </a:prstGeom>
        </p:spPr>
      </p:pic>
      <p:pic>
        <p:nvPicPr>
          <p:cNvPr id="21" name="Picture 20">
            <a:extLst>
              <a:ext uri="{FF2B5EF4-FFF2-40B4-BE49-F238E27FC236}">
                <a16:creationId xmlns:a16="http://schemas.microsoft.com/office/drawing/2014/main" id="{F2ED68B4-84F5-D84A-F487-9E8A30DCF9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02380" y="5606710"/>
            <a:ext cx="2183060" cy="1080000"/>
          </a:xfrm>
          <a:prstGeom prst="rect">
            <a:avLst/>
          </a:prstGeom>
        </p:spPr>
      </p:pic>
      <p:pic>
        <p:nvPicPr>
          <p:cNvPr id="23" name="Picture 22">
            <a:extLst>
              <a:ext uri="{FF2B5EF4-FFF2-40B4-BE49-F238E27FC236}">
                <a16:creationId xmlns:a16="http://schemas.microsoft.com/office/drawing/2014/main" id="{B6FCD9EC-9458-1DBB-3CE8-C6DB62BF361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40352" y="3341772"/>
            <a:ext cx="2186904" cy="1080000"/>
          </a:xfrm>
          <a:prstGeom prst="rect">
            <a:avLst/>
          </a:prstGeom>
        </p:spPr>
      </p:pic>
      <p:pic>
        <p:nvPicPr>
          <p:cNvPr id="25" name="Picture 24">
            <a:extLst>
              <a:ext uri="{FF2B5EF4-FFF2-40B4-BE49-F238E27FC236}">
                <a16:creationId xmlns:a16="http://schemas.microsoft.com/office/drawing/2014/main" id="{E7589FA2-F573-7A7C-4365-80C197AECA7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40352" y="4474241"/>
            <a:ext cx="2186904" cy="1080000"/>
          </a:xfrm>
          <a:prstGeom prst="rect">
            <a:avLst/>
          </a:prstGeom>
        </p:spPr>
      </p:pic>
      <p:pic>
        <p:nvPicPr>
          <p:cNvPr id="27" name="Picture 26">
            <a:extLst>
              <a:ext uri="{FF2B5EF4-FFF2-40B4-BE49-F238E27FC236}">
                <a16:creationId xmlns:a16="http://schemas.microsoft.com/office/drawing/2014/main" id="{88B20E97-83A1-10C6-89CB-69AF578EBE2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68473" y="5606710"/>
            <a:ext cx="2186904" cy="1080000"/>
          </a:xfrm>
          <a:prstGeom prst="rect">
            <a:avLst/>
          </a:prstGeom>
        </p:spPr>
      </p:pic>
      <p:sp>
        <p:nvSpPr>
          <p:cNvPr id="28" name="TextBox 27">
            <a:extLst>
              <a:ext uri="{FF2B5EF4-FFF2-40B4-BE49-F238E27FC236}">
                <a16:creationId xmlns:a16="http://schemas.microsoft.com/office/drawing/2014/main" id="{764B850F-C20A-673A-23EF-4AB099715E5E}"/>
              </a:ext>
            </a:extLst>
          </p:cNvPr>
          <p:cNvSpPr txBox="1"/>
          <p:nvPr/>
        </p:nvSpPr>
        <p:spPr>
          <a:xfrm>
            <a:off x="72797" y="65830"/>
            <a:ext cx="5309443"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200" b="1" u="sng" dirty="0">
                <a:solidFill>
                  <a:schemeClr val="accent4">
                    <a:lumMod val="60000"/>
                    <a:lumOff val="40000"/>
                  </a:schemeClr>
                </a:solidFill>
                <a:latin typeface="Book Antiqua" panose="02040602050305030304" pitchFamily="18" charset="0"/>
              </a:rPr>
              <a:t>Previous version</a:t>
            </a:r>
          </a:p>
        </p:txBody>
      </p:sp>
      <p:sp>
        <p:nvSpPr>
          <p:cNvPr id="29" name="TextBox 28">
            <a:extLst>
              <a:ext uri="{FF2B5EF4-FFF2-40B4-BE49-F238E27FC236}">
                <a16:creationId xmlns:a16="http://schemas.microsoft.com/office/drawing/2014/main" id="{BD9144A4-CE54-50DB-426B-6935EB04891B}"/>
              </a:ext>
            </a:extLst>
          </p:cNvPr>
          <p:cNvSpPr txBox="1"/>
          <p:nvPr/>
        </p:nvSpPr>
        <p:spPr>
          <a:xfrm>
            <a:off x="72797" y="2922804"/>
            <a:ext cx="5309443"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200" b="1" u="sng" dirty="0">
                <a:solidFill>
                  <a:schemeClr val="accent1">
                    <a:lumMod val="60000"/>
                    <a:lumOff val="40000"/>
                  </a:schemeClr>
                </a:solidFill>
                <a:latin typeface="Book Antiqua" panose="02040602050305030304" pitchFamily="18" charset="0"/>
              </a:rPr>
              <a:t>Current version</a:t>
            </a:r>
          </a:p>
        </p:txBody>
      </p:sp>
      <p:sp>
        <p:nvSpPr>
          <p:cNvPr id="30" name="TextBox 29">
            <a:extLst>
              <a:ext uri="{FF2B5EF4-FFF2-40B4-BE49-F238E27FC236}">
                <a16:creationId xmlns:a16="http://schemas.microsoft.com/office/drawing/2014/main" id="{23E30150-98D8-CEB7-056E-81794B9E80DC}"/>
              </a:ext>
            </a:extLst>
          </p:cNvPr>
          <p:cNvSpPr txBox="1"/>
          <p:nvPr/>
        </p:nvSpPr>
        <p:spPr>
          <a:xfrm>
            <a:off x="316027" y="496717"/>
            <a:ext cx="9264273"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1" dirty="0">
                <a:latin typeface="Book Antiqua" panose="02040602050305030304" pitchFamily="18" charset="0"/>
              </a:rPr>
              <a:t>Daily and weekly workload patterns</a:t>
            </a:r>
          </a:p>
        </p:txBody>
      </p:sp>
    </p:spTree>
    <p:extLst>
      <p:ext uri="{BB962C8B-B14F-4D97-AF65-F5344CB8AC3E}">
        <p14:creationId xmlns:p14="http://schemas.microsoft.com/office/powerpoint/2010/main" val="5311728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4E0919A-7AF5-4204-B632-75ECA9298BAD}"/>
              </a:ext>
            </a:extLst>
          </p:cNvPr>
          <p:cNvSpPr>
            <a:spLocks noGrp="1"/>
          </p:cNvSpPr>
          <p:nvPr>
            <p:ph type="body" sz="quarter" idx="19"/>
          </p:nvPr>
        </p:nvSpPr>
        <p:spPr>
          <a:solidFill>
            <a:srgbClr val="F6332E"/>
          </a:solidFill>
        </p:spPr>
        <p:txBody>
          <a:bodyPr/>
          <a:lstStyle/>
          <a:p>
            <a:pPr marL="0" marR="0" indent="0" algn="l" defTabSz="445049" rtl="0" eaLnBrk="1" latinLnBrk="0" hangingPunct="1">
              <a:lnSpc>
                <a:spcPct val="100000"/>
              </a:lnSpc>
              <a:spcBef>
                <a:spcPts val="0"/>
              </a:spcBef>
              <a:spcAft>
                <a:spcPts val="0"/>
              </a:spcAft>
              <a:buClrTx/>
              <a:buSzTx/>
              <a:buFontTx/>
              <a:buNone/>
              <a:tabLst/>
            </a:pPr>
            <a:endParaRPr lang="en-US" dirty="0"/>
          </a:p>
        </p:txBody>
      </p:sp>
      <p:sp>
        <p:nvSpPr>
          <p:cNvPr id="52" name="Slide Number Placeholder 51">
            <a:extLst>
              <a:ext uri="{FF2B5EF4-FFF2-40B4-BE49-F238E27FC236}">
                <a16:creationId xmlns:a16="http://schemas.microsoft.com/office/drawing/2014/main" id="{785A5D82-A9DD-738B-95BD-750FA53169F9}"/>
              </a:ext>
            </a:extLst>
          </p:cNvPr>
          <p:cNvSpPr>
            <a:spLocks noGrp="1"/>
          </p:cNvSpPr>
          <p:nvPr>
            <p:ph type="sldNum" sz="quarter" idx="2"/>
          </p:nvPr>
        </p:nvSpPr>
        <p:spPr/>
        <p:txBody>
          <a:bodyPr/>
          <a:lstStyle/>
          <a:p>
            <a:fld id="{86CB4B4D-7CA3-9044-876B-883B54F8677D}" type="slidenum">
              <a:rPr lang="en-CA" smtClean="0"/>
              <a:t>44</a:t>
            </a:fld>
            <a:endParaRPr lang="en-CA" dirty="0"/>
          </a:p>
        </p:txBody>
      </p:sp>
      <p:sp>
        <p:nvSpPr>
          <p:cNvPr id="28" name="TextBox 27">
            <a:extLst>
              <a:ext uri="{FF2B5EF4-FFF2-40B4-BE49-F238E27FC236}">
                <a16:creationId xmlns:a16="http://schemas.microsoft.com/office/drawing/2014/main" id="{764B850F-C20A-673A-23EF-4AB099715E5E}"/>
              </a:ext>
            </a:extLst>
          </p:cNvPr>
          <p:cNvSpPr txBox="1"/>
          <p:nvPr/>
        </p:nvSpPr>
        <p:spPr>
          <a:xfrm>
            <a:off x="72797" y="65830"/>
            <a:ext cx="5309443"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200" b="1" u="sng" dirty="0">
                <a:solidFill>
                  <a:schemeClr val="accent1">
                    <a:lumMod val="60000"/>
                    <a:lumOff val="40000"/>
                  </a:schemeClr>
                </a:solidFill>
                <a:latin typeface="Book Antiqua" panose="02040602050305030304" pitchFamily="18" charset="0"/>
              </a:rPr>
              <a:t>Current version</a:t>
            </a:r>
          </a:p>
        </p:txBody>
      </p:sp>
      <p:sp>
        <p:nvSpPr>
          <p:cNvPr id="30" name="TextBox 29">
            <a:extLst>
              <a:ext uri="{FF2B5EF4-FFF2-40B4-BE49-F238E27FC236}">
                <a16:creationId xmlns:a16="http://schemas.microsoft.com/office/drawing/2014/main" id="{23E30150-98D8-CEB7-056E-81794B9E80DC}"/>
              </a:ext>
            </a:extLst>
          </p:cNvPr>
          <p:cNvSpPr txBox="1"/>
          <p:nvPr/>
        </p:nvSpPr>
        <p:spPr>
          <a:xfrm>
            <a:off x="316027" y="496717"/>
            <a:ext cx="9264273"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1" dirty="0">
                <a:latin typeface="Book Antiqua" panose="02040602050305030304" pitchFamily="18" charset="0"/>
              </a:rPr>
              <a:t>Because of our systematic literature review</a:t>
            </a:r>
          </a:p>
        </p:txBody>
      </p:sp>
      <p:pic>
        <p:nvPicPr>
          <p:cNvPr id="3" name="Picture 2">
            <a:extLst>
              <a:ext uri="{FF2B5EF4-FFF2-40B4-BE49-F238E27FC236}">
                <a16:creationId xmlns:a16="http://schemas.microsoft.com/office/drawing/2014/main" id="{D6598973-AAC9-3BDE-54FF-5A1E0DD925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027" y="911366"/>
            <a:ext cx="5144144" cy="2464667"/>
          </a:xfrm>
          <a:prstGeom prst="rect">
            <a:avLst/>
          </a:prstGeom>
        </p:spPr>
      </p:pic>
      <p:sp>
        <p:nvSpPr>
          <p:cNvPr id="8" name="TextBox 7">
            <a:extLst>
              <a:ext uri="{FF2B5EF4-FFF2-40B4-BE49-F238E27FC236}">
                <a16:creationId xmlns:a16="http://schemas.microsoft.com/office/drawing/2014/main" id="{7B059B2F-BCBC-4C69-10BC-416F5E3137ED}"/>
              </a:ext>
            </a:extLst>
          </p:cNvPr>
          <p:cNvSpPr txBox="1"/>
          <p:nvPr/>
        </p:nvSpPr>
        <p:spPr>
          <a:xfrm>
            <a:off x="-1478048" y="3242152"/>
            <a:ext cx="8732294"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600" dirty="0">
                <a:solidFill>
                  <a:schemeClr val="tx1"/>
                </a:solidFill>
                <a:latin typeface="Book Antiqua" panose="02040602050305030304" pitchFamily="18" charset="0"/>
              </a:rPr>
              <a:t>Cumulative number of papers per objective over the years</a:t>
            </a:r>
          </a:p>
        </p:txBody>
      </p:sp>
    </p:spTree>
    <p:extLst>
      <p:ext uri="{BB962C8B-B14F-4D97-AF65-F5344CB8AC3E}">
        <p14:creationId xmlns:p14="http://schemas.microsoft.com/office/powerpoint/2010/main" val="12162440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4E0919A-7AF5-4204-B632-75ECA9298BAD}"/>
              </a:ext>
            </a:extLst>
          </p:cNvPr>
          <p:cNvSpPr>
            <a:spLocks noGrp="1"/>
          </p:cNvSpPr>
          <p:nvPr>
            <p:ph type="body" sz="quarter" idx="19"/>
          </p:nvPr>
        </p:nvSpPr>
        <p:spPr>
          <a:solidFill>
            <a:srgbClr val="F6332E"/>
          </a:solidFill>
        </p:spPr>
        <p:txBody>
          <a:bodyPr/>
          <a:lstStyle/>
          <a:p>
            <a:pPr marL="0" marR="0" indent="0" algn="l" defTabSz="445049" rtl="0" eaLnBrk="1" latinLnBrk="0" hangingPunct="1">
              <a:lnSpc>
                <a:spcPct val="100000"/>
              </a:lnSpc>
              <a:spcBef>
                <a:spcPts val="0"/>
              </a:spcBef>
              <a:spcAft>
                <a:spcPts val="0"/>
              </a:spcAft>
              <a:buClrTx/>
              <a:buSzTx/>
              <a:buFontTx/>
              <a:buNone/>
              <a:tabLst/>
            </a:pPr>
            <a:endParaRPr lang="en-US" dirty="0"/>
          </a:p>
        </p:txBody>
      </p:sp>
      <p:sp>
        <p:nvSpPr>
          <p:cNvPr id="52" name="Slide Number Placeholder 51">
            <a:extLst>
              <a:ext uri="{FF2B5EF4-FFF2-40B4-BE49-F238E27FC236}">
                <a16:creationId xmlns:a16="http://schemas.microsoft.com/office/drawing/2014/main" id="{785A5D82-A9DD-738B-95BD-750FA53169F9}"/>
              </a:ext>
            </a:extLst>
          </p:cNvPr>
          <p:cNvSpPr>
            <a:spLocks noGrp="1"/>
          </p:cNvSpPr>
          <p:nvPr>
            <p:ph type="sldNum" sz="quarter" idx="2"/>
          </p:nvPr>
        </p:nvSpPr>
        <p:spPr/>
        <p:txBody>
          <a:bodyPr/>
          <a:lstStyle/>
          <a:p>
            <a:fld id="{86CB4B4D-7CA3-9044-876B-883B54F8677D}" type="slidenum">
              <a:rPr lang="en-CA" smtClean="0"/>
              <a:t>45</a:t>
            </a:fld>
            <a:endParaRPr lang="en-CA" dirty="0"/>
          </a:p>
        </p:txBody>
      </p:sp>
      <p:sp>
        <p:nvSpPr>
          <p:cNvPr id="28" name="TextBox 27">
            <a:extLst>
              <a:ext uri="{FF2B5EF4-FFF2-40B4-BE49-F238E27FC236}">
                <a16:creationId xmlns:a16="http://schemas.microsoft.com/office/drawing/2014/main" id="{764B850F-C20A-673A-23EF-4AB099715E5E}"/>
              </a:ext>
            </a:extLst>
          </p:cNvPr>
          <p:cNvSpPr txBox="1"/>
          <p:nvPr/>
        </p:nvSpPr>
        <p:spPr>
          <a:xfrm>
            <a:off x="72797" y="65830"/>
            <a:ext cx="5309443"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200" b="1" u="sng" dirty="0">
                <a:solidFill>
                  <a:schemeClr val="accent1">
                    <a:lumMod val="60000"/>
                    <a:lumOff val="40000"/>
                  </a:schemeClr>
                </a:solidFill>
                <a:latin typeface="Book Antiqua" panose="02040602050305030304" pitchFamily="18" charset="0"/>
              </a:rPr>
              <a:t>Current version</a:t>
            </a:r>
          </a:p>
        </p:txBody>
      </p:sp>
      <p:sp>
        <p:nvSpPr>
          <p:cNvPr id="30" name="TextBox 29">
            <a:extLst>
              <a:ext uri="{FF2B5EF4-FFF2-40B4-BE49-F238E27FC236}">
                <a16:creationId xmlns:a16="http://schemas.microsoft.com/office/drawing/2014/main" id="{23E30150-98D8-CEB7-056E-81794B9E80DC}"/>
              </a:ext>
            </a:extLst>
          </p:cNvPr>
          <p:cNvSpPr txBox="1"/>
          <p:nvPr/>
        </p:nvSpPr>
        <p:spPr>
          <a:xfrm>
            <a:off x="316027" y="496717"/>
            <a:ext cx="9264273"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1" dirty="0">
                <a:latin typeface="Book Antiqua" panose="02040602050305030304" pitchFamily="18" charset="0"/>
              </a:rPr>
              <a:t>Because of our systematic literature review</a:t>
            </a:r>
          </a:p>
        </p:txBody>
      </p:sp>
      <p:pic>
        <p:nvPicPr>
          <p:cNvPr id="3" name="Picture 2">
            <a:extLst>
              <a:ext uri="{FF2B5EF4-FFF2-40B4-BE49-F238E27FC236}">
                <a16:creationId xmlns:a16="http://schemas.microsoft.com/office/drawing/2014/main" id="{D6598973-AAC9-3BDE-54FF-5A1E0DD925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027" y="911366"/>
            <a:ext cx="5144144" cy="2464667"/>
          </a:xfrm>
          <a:prstGeom prst="rect">
            <a:avLst/>
          </a:prstGeom>
        </p:spPr>
      </p:pic>
      <p:pic>
        <p:nvPicPr>
          <p:cNvPr id="5" name="Picture 4">
            <a:extLst>
              <a:ext uri="{FF2B5EF4-FFF2-40B4-BE49-F238E27FC236}">
                <a16:creationId xmlns:a16="http://schemas.microsoft.com/office/drawing/2014/main" id="{AB49633B-A284-EB54-E440-EAE309FADB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5489" y="3975589"/>
            <a:ext cx="5404811" cy="2206500"/>
          </a:xfrm>
          <a:prstGeom prst="rect">
            <a:avLst/>
          </a:prstGeom>
        </p:spPr>
      </p:pic>
      <p:sp>
        <p:nvSpPr>
          <p:cNvPr id="8" name="TextBox 7">
            <a:extLst>
              <a:ext uri="{FF2B5EF4-FFF2-40B4-BE49-F238E27FC236}">
                <a16:creationId xmlns:a16="http://schemas.microsoft.com/office/drawing/2014/main" id="{7B059B2F-BCBC-4C69-10BC-416F5E3137ED}"/>
              </a:ext>
            </a:extLst>
          </p:cNvPr>
          <p:cNvSpPr txBox="1"/>
          <p:nvPr/>
        </p:nvSpPr>
        <p:spPr>
          <a:xfrm>
            <a:off x="-1478048" y="3242152"/>
            <a:ext cx="8732294"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600" dirty="0">
                <a:solidFill>
                  <a:schemeClr val="tx1"/>
                </a:solidFill>
                <a:latin typeface="Book Antiqua" panose="02040602050305030304" pitchFamily="18" charset="0"/>
              </a:rPr>
              <a:t>Cumulative number of papers per objective over the years</a:t>
            </a:r>
          </a:p>
        </p:txBody>
      </p:sp>
      <p:sp>
        <p:nvSpPr>
          <p:cNvPr id="10" name="TextBox 9">
            <a:extLst>
              <a:ext uri="{FF2B5EF4-FFF2-40B4-BE49-F238E27FC236}">
                <a16:creationId xmlns:a16="http://schemas.microsoft.com/office/drawing/2014/main" id="{16C658BC-B34D-2C52-75A2-014E5A04E7B7}"/>
              </a:ext>
            </a:extLst>
          </p:cNvPr>
          <p:cNvSpPr txBox="1"/>
          <p:nvPr/>
        </p:nvSpPr>
        <p:spPr>
          <a:xfrm>
            <a:off x="1634441" y="6118721"/>
            <a:ext cx="8732294"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600" dirty="0">
                <a:solidFill>
                  <a:schemeClr val="tx1"/>
                </a:solidFill>
                <a:latin typeface="Book Antiqua" panose="02040602050305030304" pitchFamily="18" charset="0"/>
              </a:rPr>
              <a:t>Comparison of literature publication years and corresponding workload dataset years</a:t>
            </a:r>
          </a:p>
        </p:txBody>
      </p:sp>
      <p:cxnSp>
        <p:nvCxnSpPr>
          <p:cNvPr id="4" name="Straight Connector 3">
            <a:extLst>
              <a:ext uri="{FF2B5EF4-FFF2-40B4-BE49-F238E27FC236}">
                <a16:creationId xmlns:a16="http://schemas.microsoft.com/office/drawing/2014/main" id="{D0A315A1-4B74-4562-3A5F-C92DDC52E35B}"/>
              </a:ext>
            </a:extLst>
          </p:cNvPr>
          <p:cNvCxnSpPr>
            <a:cxnSpLocks/>
          </p:cNvCxnSpPr>
          <p:nvPr/>
        </p:nvCxnSpPr>
        <p:spPr>
          <a:xfrm>
            <a:off x="4727275" y="5279366"/>
            <a:ext cx="4853025" cy="0"/>
          </a:xfrm>
          <a:prstGeom prst="line">
            <a:avLst/>
          </a:prstGeom>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8220418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1F122E-50CC-294E-91C3-2D7A5C496FCC}"/>
              </a:ext>
            </a:extLst>
          </p:cNvPr>
          <p:cNvPicPr>
            <a:picLocks noChangeAspect="1"/>
          </p:cNvPicPr>
          <p:nvPr/>
        </p:nvPicPr>
        <p:blipFill>
          <a:blip r:embed="rId2"/>
          <a:stretch>
            <a:fillRect/>
          </a:stretch>
        </p:blipFill>
        <p:spPr>
          <a:xfrm>
            <a:off x="135148" y="126079"/>
            <a:ext cx="4680000" cy="3240000"/>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394314DB-8406-BA30-2CEA-2258935385FC}"/>
              </a:ext>
            </a:extLst>
          </p:cNvPr>
          <p:cNvPicPr>
            <a:picLocks noChangeAspect="1"/>
          </p:cNvPicPr>
          <p:nvPr/>
        </p:nvPicPr>
        <p:blipFill>
          <a:blip r:embed="rId3"/>
          <a:stretch>
            <a:fillRect/>
          </a:stretch>
        </p:blipFill>
        <p:spPr>
          <a:xfrm>
            <a:off x="5090854" y="126079"/>
            <a:ext cx="4680000" cy="3240000"/>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FB08BB03-DB5D-39F0-CBE6-C49ABD5D315F}"/>
              </a:ext>
            </a:extLst>
          </p:cNvPr>
          <p:cNvPicPr>
            <a:picLocks noChangeAspect="1"/>
          </p:cNvPicPr>
          <p:nvPr/>
        </p:nvPicPr>
        <p:blipFill>
          <a:blip r:embed="rId4"/>
          <a:stretch>
            <a:fillRect/>
          </a:stretch>
        </p:blipFill>
        <p:spPr>
          <a:xfrm>
            <a:off x="135148" y="3491922"/>
            <a:ext cx="4680000" cy="3240000"/>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53AF617F-A4C2-A71B-614B-674141B7F179}"/>
              </a:ext>
            </a:extLst>
          </p:cNvPr>
          <p:cNvPicPr>
            <a:picLocks noChangeAspect="1"/>
          </p:cNvPicPr>
          <p:nvPr/>
        </p:nvPicPr>
        <p:blipFill>
          <a:blip r:embed="rId5"/>
          <a:stretch>
            <a:fillRect/>
          </a:stretch>
        </p:blipFill>
        <p:spPr>
          <a:xfrm>
            <a:off x="5090852" y="3491922"/>
            <a:ext cx="4680000" cy="3240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712787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4E0919A-7AF5-4204-B632-75ECA9298BAD}"/>
              </a:ext>
            </a:extLst>
          </p:cNvPr>
          <p:cNvSpPr>
            <a:spLocks noGrp="1"/>
          </p:cNvSpPr>
          <p:nvPr>
            <p:ph type="body" sz="quarter" idx="19"/>
          </p:nvPr>
        </p:nvSpPr>
        <p:spPr>
          <a:solidFill>
            <a:srgbClr val="F6332E"/>
          </a:solidFill>
        </p:spPr>
        <p:txBody>
          <a:bodyPr/>
          <a:lstStyle/>
          <a:p>
            <a:endParaRPr lang="en-US"/>
          </a:p>
        </p:txBody>
      </p:sp>
      <p:sp>
        <p:nvSpPr>
          <p:cNvPr id="4" name="TextBox 3">
            <a:extLst>
              <a:ext uri="{FF2B5EF4-FFF2-40B4-BE49-F238E27FC236}">
                <a16:creationId xmlns:a16="http://schemas.microsoft.com/office/drawing/2014/main" id="{78A8ED26-671F-F533-3314-26F0009BE325}"/>
              </a:ext>
            </a:extLst>
          </p:cNvPr>
          <p:cNvSpPr txBox="1"/>
          <p:nvPr/>
        </p:nvSpPr>
        <p:spPr>
          <a:xfrm>
            <a:off x="320863" y="645644"/>
            <a:ext cx="9264273"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600" b="1" dirty="0">
                <a:latin typeface="Book Antiqua" panose="02040602050305030304" pitchFamily="18" charset="0"/>
              </a:rPr>
              <a:t>References</a:t>
            </a:r>
          </a:p>
        </p:txBody>
      </p:sp>
      <p:sp>
        <p:nvSpPr>
          <p:cNvPr id="2" name="TextBox 1">
            <a:extLst>
              <a:ext uri="{FF2B5EF4-FFF2-40B4-BE49-F238E27FC236}">
                <a16:creationId xmlns:a16="http://schemas.microsoft.com/office/drawing/2014/main" id="{6186A90F-08AC-C849-D745-F87686963E75}"/>
              </a:ext>
            </a:extLst>
          </p:cNvPr>
          <p:cNvSpPr txBox="1"/>
          <p:nvPr/>
        </p:nvSpPr>
        <p:spPr>
          <a:xfrm>
            <a:off x="320863" y="1564930"/>
            <a:ext cx="5132286" cy="4247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28600" indent="-228600" algn="just">
              <a:buAutoNum type="arabicPeriod"/>
            </a:pPr>
            <a:r>
              <a:rPr lang="en-CA" sz="1000" b="0" i="0" dirty="0">
                <a:effectLst/>
                <a:latin typeface="Book Antiqua" panose="02040602050305030304" pitchFamily="18" charset="0"/>
              </a:rPr>
              <a:t>Mehdi </a:t>
            </a:r>
            <a:r>
              <a:rPr lang="en-CA" sz="1000" b="0" i="0" dirty="0" err="1">
                <a:effectLst/>
                <a:latin typeface="Book Antiqua" panose="02040602050305030304" pitchFamily="18" charset="0"/>
              </a:rPr>
              <a:t>Jazayeri</a:t>
            </a:r>
            <a:r>
              <a:rPr lang="en-CA" sz="1000" b="0" i="0" dirty="0">
                <a:effectLst/>
                <a:latin typeface="Book Antiqua" panose="02040602050305030304" pitchFamily="18" charset="0"/>
              </a:rPr>
              <a:t>. 2007. Some trends in web application development. In Future of Software Engineering (FOSE’07). IEEE, 199–213.</a:t>
            </a:r>
          </a:p>
          <a:p>
            <a:pPr marL="228600" indent="-228600" algn="just">
              <a:buAutoNum type="arabicPeriod"/>
            </a:pPr>
            <a:endParaRPr lang="en-CA" sz="1000" dirty="0">
              <a:latin typeface="Book Antiqua" panose="02040602050305030304" pitchFamily="18" charset="0"/>
            </a:endParaRPr>
          </a:p>
          <a:p>
            <a:pPr marL="228600" indent="-228600" algn="just">
              <a:buAutoNum type="arabicPeriod"/>
            </a:pPr>
            <a:r>
              <a:rPr lang="en-CA" sz="1000" b="0" i="0" dirty="0">
                <a:effectLst/>
                <a:latin typeface="Book Antiqua" panose="02040602050305030304" pitchFamily="18" charset="0"/>
              </a:rPr>
              <a:t>Domenico Ferrari, Giuseppe </a:t>
            </a:r>
            <a:r>
              <a:rPr lang="en-CA" sz="1000" b="0" i="0" dirty="0" err="1">
                <a:effectLst/>
                <a:latin typeface="Book Antiqua" panose="02040602050305030304" pitchFamily="18" charset="0"/>
              </a:rPr>
              <a:t>Serazzi</a:t>
            </a:r>
            <a:r>
              <a:rPr lang="en-CA" sz="1000" b="0" i="0" dirty="0">
                <a:effectLst/>
                <a:latin typeface="Book Antiqua" panose="02040602050305030304" pitchFamily="18" charset="0"/>
              </a:rPr>
              <a:t>, and Alessandro </a:t>
            </a:r>
            <a:r>
              <a:rPr lang="en-CA" sz="1000" b="0" i="0" dirty="0" err="1">
                <a:effectLst/>
                <a:latin typeface="Book Antiqua" panose="02040602050305030304" pitchFamily="18" charset="0"/>
              </a:rPr>
              <a:t>Zeigner</a:t>
            </a:r>
            <a:r>
              <a:rPr lang="en-CA" sz="1000" b="0" i="0" dirty="0">
                <a:effectLst/>
                <a:latin typeface="Book Antiqua" panose="02040602050305030304" pitchFamily="18" charset="0"/>
              </a:rPr>
              <a:t>. 1983. Measurement</a:t>
            </a:r>
            <a:br>
              <a:rPr lang="en-CA" sz="1000" dirty="0">
                <a:latin typeface="Book Antiqua" panose="02040602050305030304" pitchFamily="18" charset="0"/>
              </a:rPr>
            </a:br>
            <a:r>
              <a:rPr lang="en-CA" sz="1000" b="0" i="0" dirty="0">
                <a:effectLst/>
                <a:latin typeface="Book Antiqua" panose="02040602050305030304" pitchFamily="18" charset="0"/>
              </a:rPr>
              <a:t>and tuning of computer systems. (No Title) (1983).</a:t>
            </a:r>
          </a:p>
          <a:p>
            <a:pPr marL="228600" indent="-228600" algn="just">
              <a:buAutoNum type="arabicPeriod"/>
            </a:pPr>
            <a:endParaRPr lang="en-CA" sz="1000" dirty="0">
              <a:latin typeface="Book Antiqua" panose="02040602050305030304" pitchFamily="18" charset="0"/>
            </a:endParaRPr>
          </a:p>
          <a:p>
            <a:pPr marL="228600" indent="-228600" algn="just">
              <a:buAutoNum type="arabicPeriod"/>
            </a:pPr>
            <a:r>
              <a:rPr lang="en-CA" sz="1000" b="0" i="0" dirty="0" err="1">
                <a:effectLst/>
                <a:latin typeface="Book Antiqua" panose="02040602050305030304" pitchFamily="18" charset="0"/>
              </a:rPr>
              <a:t>Waheed</a:t>
            </a:r>
            <a:r>
              <a:rPr lang="en-CA" sz="1000" b="0" i="0" dirty="0">
                <a:effectLst/>
                <a:latin typeface="Book Antiqua" panose="02040602050305030304" pitchFamily="18" charset="0"/>
              </a:rPr>
              <a:t> Iqbal, Abdelkarim </a:t>
            </a:r>
            <a:r>
              <a:rPr lang="en-CA" sz="1000" b="0" i="0" dirty="0" err="1">
                <a:effectLst/>
                <a:latin typeface="Book Antiqua" panose="02040602050305030304" pitchFamily="18" charset="0"/>
              </a:rPr>
              <a:t>Erradi</a:t>
            </a:r>
            <a:r>
              <a:rPr lang="en-CA" sz="1000" b="0" i="0" dirty="0">
                <a:effectLst/>
                <a:latin typeface="Book Antiqua" panose="02040602050305030304" pitchFamily="18" charset="0"/>
              </a:rPr>
              <a:t>, and </a:t>
            </a:r>
            <a:r>
              <a:rPr lang="en-CA" sz="1000" b="0" i="0" dirty="0" err="1">
                <a:effectLst/>
                <a:latin typeface="Book Antiqua" panose="02040602050305030304" pitchFamily="18" charset="0"/>
              </a:rPr>
              <a:t>Arif</a:t>
            </a:r>
            <a:r>
              <a:rPr lang="en-CA" sz="1000" b="0" i="0" dirty="0">
                <a:effectLst/>
                <a:latin typeface="Book Antiqua" panose="02040602050305030304" pitchFamily="18" charset="0"/>
              </a:rPr>
              <a:t> Mahmood. 2018. Dynamic workload</a:t>
            </a:r>
            <a:br>
              <a:rPr lang="en-CA" sz="1000" dirty="0">
                <a:latin typeface="Book Antiqua" panose="02040602050305030304" pitchFamily="18" charset="0"/>
              </a:rPr>
            </a:br>
            <a:r>
              <a:rPr lang="en-CA" sz="1000" b="0" i="0" dirty="0">
                <a:effectLst/>
                <a:latin typeface="Book Antiqua" panose="02040602050305030304" pitchFamily="18" charset="0"/>
              </a:rPr>
              <a:t>patterns prediction for proactive auto-scaling of web applications. Journal of</a:t>
            </a:r>
            <a:br>
              <a:rPr lang="en-CA" sz="1000" dirty="0">
                <a:latin typeface="Book Antiqua" panose="02040602050305030304" pitchFamily="18" charset="0"/>
              </a:rPr>
            </a:br>
            <a:r>
              <a:rPr lang="en-CA" sz="1000" b="0" i="0" dirty="0">
                <a:effectLst/>
                <a:latin typeface="Book Antiqua" panose="02040602050305030304" pitchFamily="18" charset="0"/>
              </a:rPr>
              <a:t>Network and Computer Applications 124 (2018), 94–107.</a:t>
            </a:r>
          </a:p>
          <a:p>
            <a:pPr marL="228600" indent="-228600" algn="just">
              <a:buAutoNum type="arabicPeriod"/>
            </a:pPr>
            <a:endParaRPr lang="en-CA" sz="1000" dirty="0">
              <a:latin typeface="Book Antiqua" panose="02040602050305030304" pitchFamily="18" charset="0"/>
            </a:endParaRPr>
          </a:p>
          <a:p>
            <a:pPr marL="228600" indent="-228600" algn="just">
              <a:buAutoNum type="arabicPeriod"/>
            </a:pPr>
            <a:r>
              <a:rPr lang="en-CA" sz="1000" b="0" i="0" dirty="0">
                <a:effectLst/>
                <a:latin typeface="Book Antiqua" panose="02040602050305030304" pitchFamily="18" charset="0"/>
              </a:rPr>
              <a:t>Jing Guo, </a:t>
            </a:r>
            <a:r>
              <a:rPr lang="en-CA" sz="1000" b="0" i="0" dirty="0" err="1">
                <a:effectLst/>
                <a:latin typeface="Book Antiqua" panose="02040602050305030304" pitchFamily="18" charset="0"/>
              </a:rPr>
              <a:t>Zihao</a:t>
            </a:r>
            <a:r>
              <a:rPr lang="en-CA" sz="1000" b="0" i="0" dirty="0">
                <a:effectLst/>
                <a:latin typeface="Book Antiqua" panose="02040602050305030304" pitchFamily="18" charset="0"/>
              </a:rPr>
              <a:t> Chang, Sa Wang, Haiyang Ding, </a:t>
            </a:r>
            <a:r>
              <a:rPr lang="en-CA" sz="1000" b="0" i="0" dirty="0" err="1">
                <a:effectLst/>
                <a:latin typeface="Book Antiqua" panose="02040602050305030304" pitchFamily="18" charset="0"/>
              </a:rPr>
              <a:t>Yihui</a:t>
            </a:r>
            <a:r>
              <a:rPr lang="en-CA" sz="1000" b="0" i="0" dirty="0">
                <a:effectLst/>
                <a:latin typeface="Book Antiqua" panose="02040602050305030304" pitchFamily="18" charset="0"/>
              </a:rPr>
              <a:t> Feng, Liang Mao, and</a:t>
            </a:r>
            <a:br>
              <a:rPr lang="en-CA" sz="1000" dirty="0">
                <a:latin typeface="Book Antiqua" panose="02040602050305030304" pitchFamily="18" charset="0"/>
              </a:rPr>
            </a:br>
            <a:r>
              <a:rPr lang="en-CA" sz="1000" b="0" i="0" dirty="0" err="1">
                <a:effectLst/>
                <a:latin typeface="Book Antiqua" panose="02040602050305030304" pitchFamily="18" charset="0"/>
              </a:rPr>
              <a:t>Yungang</a:t>
            </a:r>
            <a:r>
              <a:rPr lang="en-CA" sz="1000" b="0" i="0" dirty="0">
                <a:effectLst/>
                <a:latin typeface="Book Antiqua" panose="02040602050305030304" pitchFamily="18" charset="0"/>
              </a:rPr>
              <a:t> Bao. 2019. Who limits the resource efficiency of my datacenter: An anal-</a:t>
            </a:r>
            <a:br>
              <a:rPr lang="en-CA" sz="1000" dirty="0">
                <a:latin typeface="Book Antiqua" panose="02040602050305030304" pitchFamily="18" charset="0"/>
              </a:rPr>
            </a:br>
            <a:r>
              <a:rPr lang="en-CA" sz="1000" b="0" i="0" dirty="0" err="1">
                <a:effectLst/>
                <a:latin typeface="Book Antiqua" panose="02040602050305030304" pitchFamily="18" charset="0"/>
              </a:rPr>
              <a:t>ysis</a:t>
            </a:r>
            <a:r>
              <a:rPr lang="en-CA" sz="1000" b="0" i="0" dirty="0">
                <a:effectLst/>
                <a:latin typeface="Book Antiqua" panose="02040602050305030304" pitchFamily="18" charset="0"/>
              </a:rPr>
              <a:t> of </a:t>
            </a:r>
            <a:r>
              <a:rPr lang="en-CA" sz="1000" b="0" i="0" dirty="0" err="1">
                <a:effectLst/>
                <a:latin typeface="Book Antiqua" panose="02040602050305030304" pitchFamily="18" charset="0"/>
              </a:rPr>
              <a:t>alibaba</a:t>
            </a:r>
            <a:r>
              <a:rPr lang="en-CA" sz="1000" b="0" i="0" dirty="0">
                <a:effectLst/>
                <a:latin typeface="Book Antiqua" panose="02040602050305030304" pitchFamily="18" charset="0"/>
              </a:rPr>
              <a:t> datacenter traces. In Proceedings of the International Symposium</a:t>
            </a:r>
            <a:br>
              <a:rPr lang="en-CA" sz="1000" dirty="0">
                <a:latin typeface="Book Antiqua" panose="02040602050305030304" pitchFamily="18" charset="0"/>
              </a:rPr>
            </a:br>
            <a:r>
              <a:rPr lang="en-CA" sz="1000" b="0" i="0" dirty="0">
                <a:effectLst/>
                <a:latin typeface="Book Antiqua" panose="02040602050305030304" pitchFamily="18" charset="0"/>
              </a:rPr>
              <a:t>on Quality of Service. 1–10.</a:t>
            </a:r>
          </a:p>
          <a:p>
            <a:pPr marL="228600" indent="-228600" algn="just">
              <a:buAutoNum type="arabicPeriod"/>
            </a:pPr>
            <a:endParaRPr lang="en-CA" sz="1000" dirty="0">
              <a:latin typeface="Book Antiqua" panose="02040602050305030304" pitchFamily="18" charset="0"/>
            </a:endParaRPr>
          </a:p>
          <a:p>
            <a:pPr marL="228600" indent="-228600" algn="just">
              <a:buAutoNum type="arabicPeriod"/>
            </a:pPr>
            <a:r>
              <a:rPr lang="en-CA" sz="1000" b="0" i="0" dirty="0">
                <a:effectLst/>
                <a:latin typeface="Book Antiqua" panose="02040602050305030304" pitchFamily="18" charset="0"/>
              </a:rPr>
              <a:t>Charles Reiss, Alexey </a:t>
            </a:r>
            <a:r>
              <a:rPr lang="en-CA" sz="1000" b="0" i="0" dirty="0" err="1">
                <a:effectLst/>
                <a:latin typeface="Book Antiqua" panose="02040602050305030304" pitchFamily="18" charset="0"/>
              </a:rPr>
              <a:t>Tumanov</a:t>
            </a:r>
            <a:r>
              <a:rPr lang="en-CA" sz="1000" b="0" i="0" dirty="0">
                <a:effectLst/>
                <a:latin typeface="Book Antiqua" panose="02040602050305030304" pitchFamily="18" charset="0"/>
              </a:rPr>
              <a:t>, Gregory R Ganger, Randy H Katz, and Michael A</a:t>
            </a:r>
            <a:br>
              <a:rPr lang="en-CA" sz="1000" dirty="0">
                <a:latin typeface="Book Antiqua" panose="02040602050305030304" pitchFamily="18" charset="0"/>
              </a:rPr>
            </a:br>
            <a:r>
              <a:rPr lang="en-CA" sz="1000" b="0" i="0" dirty="0" err="1">
                <a:effectLst/>
                <a:latin typeface="Book Antiqua" panose="02040602050305030304" pitchFamily="18" charset="0"/>
              </a:rPr>
              <a:t>Kozuch</a:t>
            </a:r>
            <a:r>
              <a:rPr lang="en-CA" sz="1000" b="0" i="0" dirty="0">
                <a:effectLst/>
                <a:latin typeface="Book Antiqua" panose="02040602050305030304" pitchFamily="18" charset="0"/>
              </a:rPr>
              <a:t>. 2012. Heterogeneity and dynamicity of clouds at scale: Google trace</a:t>
            </a:r>
            <a:br>
              <a:rPr lang="en-CA" sz="1000" dirty="0">
                <a:latin typeface="Book Antiqua" panose="02040602050305030304" pitchFamily="18" charset="0"/>
              </a:rPr>
            </a:br>
            <a:r>
              <a:rPr lang="en-CA" sz="1000" b="0" i="0" dirty="0">
                <a:effectLst/>
                <a:latin typeface="Book Antiqua" panose="02040602050305030304" pitchFamily="18" charset="0"/>
              </a:rPr>
              <a:t>analysis. In Proceedings of the third ACM symposium on cloud computing. 1–13.</a:t>
            </a:r>
          </a:p>
          <a:p>
            <a:pPr marL="228600" indent="-228600" algn="just">
              <a:buAutoNum type="arabicPeriod"/>
            </a:pPr>
            <a:endParaRPr lang="en-CA" sz="1000" dirty="0">
              <a:latin typeface="Book Antiqua" panose="02040602050305030304" pitchFamily="18" charset="0"/>
            </a:endParaRPr>
          </a:p>
          <a:p>
            <a:pPr marL="228600" indent="-228600" algn="just">
              <a:buAutoNum type="arabicPeriod"/>
            </a:pPr>
            <a:r>
              <a:rPr lang="en-CA" sz="1000" b="0" i="0" dirty="0">
                <a:effectLst/>
                <a:latin typeface="Book Antiqua" panose="02040602050305030304" pitchFamily="18" charset="0"/>
              </a:rPr>
              <a:t>Saeed </a:t>
            </a:r>
            <a:r>
              <a:rPr lang="en-CA" sz="1000" b="0" i="0" dirty="0" err="1">
                <a:effectLst/>
                <a:latin typeface="Book Antiqua" panose="02040602050305030304" pitchFamily="18" charset="0"/>
              </a:rPr>
              <a:t>Aghabozorgi</a:t>
            </a:r>
            <a:r>
              <a:rPr lang="en-CA" sz="1000" b="0" i="0" dirty="0">
                <a:effectLst/>
                <a:latin typeface="Book Antiqua" panose="02040602050305030304" pitchFamily="18" charset="0"/>
              </a:rPr>
              <a:t>, Ali </a:t>
            </a:r>
            <a:r>
              <a:rPr lang="en-CA" sz="1000" b="0" i="0" dirty="0" err="1">
                <a:effectLst/>
                <a:latin typeface="Book Antiqua" panose="02040602050305030304" pitchFamily="18" charset="0"/>
              </a:rPr>
              <a:t>Seyed</a:t>
            </a:r>
            <a:r>
              <a:rPr lang="en-CA" sz="1000" b="0" i="0" dirty="0">
                <a:effectLst/>
                <a:latin typeface="Book Antiqua" panose="02040602050305030304" pitchFamily="18" charset="0"/>
              </a:rPr>
              <a:t> </a:t>
            </a:r>
            <a:r>
              <a:rPr lang="en-CA" sz="1000" b="0" i="0" dirty="0" err="1">
                <a:effectLst/>
                <a:latin typeface="Book Antiqua" panose="02040602050305030304" pitchFamily="18" charset="0"/>
              </a:rPr>
              <a:t>Shirkhorshidi</a:t>
            </a:r>
            <a:r>
              <a:rPr lang="en-CA" sz="1000" b="0" i="0" dirty="0">
                <a:effectLst/>
                <a:latin typeface="Book Antiqua" panose="02040602050305030304" pitchFamily="18" charset="0"/>
              </a:rPr>
              <a:t>, and </a:t>
            </a:r>
            <a:r>
              <a:rPr lang="en-CA" sz="1000" b="0" i="0" dirty="0" err="1">
                <a:effectLst/>
                <a:latin typeface="Book Antiqua" panose="02040602050305030304" pitchFamily="18" charset="0"/>
              </a:rPr>
              <a:t>Teh</a:t>
            </a:r>
            <a:r>
              <a:rPr lang="en-CA" sz="1000" b="0" i="0" dirty="0">
                <a:effectLst/>
                <a:latin typeface="Book Antiqua" panose="02040602050305030304" pitchFamily="18" charset="0"/>
              </a:rPr>
              <a:t> Ying Wah. 2015. Time-</a:t>
            </a:r>
            <a:br>
              <a:rPr lang="en-CA" sz="1000" dirty="0">
                <a:latin typeface="Book Antiqua" panose="02040602050305030304" pitchFamily="18" charset="0"/>
              </a:rPr>
            </a:br>
            <a:r>
              <a:rPr lang="en-CA" sz="1000" b="0" i="0" dirty="0">
                <a:effectLst/>
                <a:latin typeface="Book Antiqua" panose="02040602050305030304" pitchFamily="18" charset="0"/>
              </a:rPr>
              <a:t>series clustering–a decade review. Information systems 53 (2015), 16–38.</a:t>
            </a:r>
          </a:p>
          <a:p>
            <a:pPr marL="228600" indent="-228600" algn="just">
              <a:buAutoNum type="arabicPeriod"/>
            </a:pPr>
            <a:endParaRPr lang="en-CA" sz="1000" dirty="0">
              <a:latin typeface="Book Antiqua" panose="02040602050305030304" pitchFamily="18" charset="0"/>
            </a:endParaRPr>
          </a:p>
          <a:p>
            <a:pPr marL="228600" indent="-228600" algn="just">
              <a:buAutoNum type="arabicPeriod"/>
            </a:pPr>
            <a:r>
              <a:rPr lang="en-CA" sz="1000" b="0" i="0" dirty="0">
                <a:effectLst/>
                <a:latin typeface="Book Antiqua" panose="02040602050305030304" pitchFamily="18" charset="0"/>
              </a:rPr>
              <a:t>Eamonn Keogh and Shruti </a:t>
            </a:r>
            <a:r>
              <a:rPr lang="en-CA" sz="1000" b="0" i="0" dirty="0" err="1">
                <a:effectLst/>
                <a:latin typeface="Book Antiqua" panose="02040602050305030304" pitchFamily="18" charset="0"/>
              </a:rPr>
              <a:t>Kasetty</a:t>
            </a:r>
            <a:r>
              <a:rPr lang="en-CA" sz="1000" b="0" i="0" dirty="0">
                <a:effectLst/>
                <a:latin typeface="Book Antiqua" panose="02040602050305030304" pitchFamily="18" charset="0"/>
              </a:rPr>
              <a:t>. 2002. On the need for time series data mining</a:t>
            </a:r>
            <a:br>
              <a:rPr lang="en-CA" sz="1000" dirty="0">
                <a:latin typeface="Book Antiqua" panose="02040602050305030304" pitchFamily="18" charset="0"/>
              </a:rPr>
            </a:br>
            <a:r>
              <a:rPr lang="en-CA" sz="1000" b="0" i="0" dirty="0">
                <a:effectLst/>
                <a:latin typeface="Book Antiqua" panose="02040602050305030304" pitchFamily="18" charset="0"/>
              </a:rPr>
              <a:t>benchmarks: a survey and empirical demonstration. In Proceedings of the eighth</a:t>
            </a:r>
            <a:br>
              <a:rPr lang="en-CA" sz="1000" dirty="0">
                <a:latin typeface="Book Antiqua" panose="02040602050305030304" pitchFamily="18" charset="0"/>
              </a:rPr>
            </a:br>
            <a:r>
              <a:rPr lang="en-CA" sz="1000" b="0" i="0" dirty="0">
                <a:effectLst/>
                <a:latin typeface="Book Antiqua" panose="02040602050305030304" pitchFamily="18" charset="0"/>
              </a:rPr>
              <a:t>ACM SIGKDD international conference on Knowledge discovery and data mining.</a:t>
            </a:r>
            <a:br>
              <a:rPr lang="en-CA" sz="1000" dirty="0">
                <a:latin typeface="Book Antiqua" panose="02040602050305030304" pitchFamily="18" charset="0"/>
              </a:rPr>
            </a:br>
            <a:r>
              <a:rPr lang="en-CA" sz="1000" b="0" i="0" dirty="0">
                <a:effectLst/>
                <a:latin typeface="Book Antiqua" panose="02040602050305030304" pitchFamily="18" charset="0"/>
              </a:rPr>
              <a:t>102–111.</a:t>
            </a:r>
          </a:p>
        </p:txBody>
      </p:sp>
      <p:sp>
        <p:nvSpPr>
          <p:cNvPr id="6" name="Slide Number Placeholder 5">
            <a:extLst>
              <a:ext uri="{FF2B5EF4-FFF2-40B4-BE49-F238E27FC236}">
                <a16:creationId xmlns:a16="http://schemas.microsoft.com/office/drawing/2014/main" id="{351E4729-8042-D881-2775-1F09A6EC459C}"/>
              </a:ext>
            </a:extLst>
          </p:cNvPr>
          <p:cNvSpPr>
            <a:spLocks noGrp="1"/>
          </p:cNvSpPr>
          <p:nvPr>
            <p:ph type="sldNum" sz="quarter" idx="2"/>
          </p:nvPr>
        </p:nvSpPr>
        <p:spPr/>
        <p:txBody>
          <a:bodyPr/>
          <a:lstStyle/>
          <a:p>
            <a:fld id="{86CB4B4D-7CA3-9044-876B-883B54F8677D}" type="slidenum">
              <a:rPr lang="en-CA" smtClean="0"/>
              <a:t>47</a:t>
            </a:fld>
            <a:endParaRPr lang="en-CA" dirty="0"/>
          </a:p>
        </p:txBody>
      </p:sp>
    </p:spTree>
    <p:extLst>
      <p:ext uri="{BB962C8B-B14F-4D97-AF65-F5344CB8AC3E}">
        <p14:creationId xmlns:p14="http://schemas.microsoft.com/office/powerpoint/2010/main" val="3541540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4E0919A-7AF5-4204-B632-75ECA9298BAD}"/>
              </a:ext>
            </a:extLst>
          </p:cNvPr>
          <p:cNvSpPr>
            <a:spLocks noGrp="1"/>
          </p:cNvSpPr>
          <p:nvPr>
            <p:ph type="body" sz="quarter" idx="19"/>
          </p:nvPr>
        </p:nvSpPr>
        <p:spPr>
          <a:solidFill>
            <a:srgbClr val="F6332E"/>
          </a:solidFill>
        </p:spPr>
        <p:txBody>
          <a:bodyPr/>
          <a:lstStyle/>
          <a:p>
            <a:endParaRPr lang="en-US"/>
          </a:p>
        </p:txBody>
      </p:sp>
      <p:sp>
        <p:nvSpPr>
          <p:cNvPr id="4" name="TextBox 3">
            <a:extLst>
              <a:ext uri="{FF2B5EF4-FFF2-40B4-BE49-F238E27FC236}">
                <a16:creationId xmlns:a16="http://schemas.microsoft.com/office/drawing/2014/main" id="{78A8ED26-671F-F533-3314-26F0009BE325}"/>
              </a:ext>
            </a:extLst>
          </p:cNvPr>
          <p:cNvSpPr txBox="1"/>
          <p:nvPr/>
        </p:nvSpPr>
        <p:spPr>
          <a:xfrm>
            <a:off x="320863" y="645644"/>
            <a:ext cx="9264273"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600" b="1" dirty="0">
                <a:latin typeface="Book Antiqua" panose="02040602050305030304" pitchFamily="18" charset="0"/>
              </a:rPr>
              <a:t>A little of context!</a:t>
            </a:r>
          </a:p>
        </p:txBody>
      </p:sp>
      <p:pic>
        <p:nvPicPr>
          <p:cNvPr id="8" name="Picture 7" descr="A person with a mustache behind a table&#10;&#10;Description automatically generated">
            <a:extLst>
              <a:ext uri="{FF2B5EF4-FFF2-40B4-BE49-F238E27FC236}">
                <a16:creationId xmlns:a16="http://schemas.microsoft.com/office/drawing/2014/main" id="{7711FE05-CA6E-75BA-44F0-D047B881F49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20863" y="2530772"/>
            <a:ext cx="612000" cy="612000"/>
          </a:xfrm>
          <a:prstGeom prst="rect">
            <a:avLst/>
          </a:prstGeom>
        </p:spPr>
      </p:pic>
      <p:pic>
        <p:nvPicPr>
          <p:cNvPr id="11" name="Picture 10" descr="A blue paper with a green tick&#10;&#10;Description automatically generated">
            <a:extLst>
              <a:ext uri="{FF2B5EF4-FFF2-40B4-BE49-F238E27FC236}">
                <a16:creationId xmlns:a16="http://schemas.microsoft.com/office/drawing/2014/main" id="{834E1703-FC74-1642-F0B7-C5922751EFB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320863" y="4004371"/>
            <a:ext cx="612000" cy="612000"/>
          </a:xfrm>
          <a:prstGeom prst="rect">
            <a:avLst/>
          </a:prstGeom>
        </p:spPr>
      </p:pic>
      <p:pic>
        <p:nvPicPr>
          <p:cNvPr id="13" name="Picture 12" descr="A computer screen with a stack of servers&#10;&#10;Description automatically generated">
            <a:extLst>
              <a:ext uri="{FF2B5EF4-FFF2-40B4-BE49-F238E27FC236}">
                <a16:creationId xmlns:a16="http://schemas.microsoft.com/office/drawing/2014/main" id="{8B2791D3-7444-412E-0D33-9A7C68FFD5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863" y="1847573"/>
            <a:ext cx="612000" cy="612000"/>
          </a:xfrm>
          <a:prstGeom prst="rect">
            <a:avLst/>
          </a:prstGeom>
        </p:spPr>
      </p:pic>
      <p:sp>
        <p:nvSpPr>
          <p:cNvPr id="14" name="TextBox 13">
            <a:extLst>
              <a:ext uri="{FF2B5EF4-FFF2-40B4-BE49-F238E27FC236}">
                <a16:creationId xmlns:a16="http://schemas.microsoft.com/office/drawing/2014/main" id="{AB47A4CD-DC55-83C2-82F4-C7A9970F9E07}"/>
              </a:ext>
            </a:extLst>
          </p:cNvPr>
          <p:cNvSpPr txBox="1"/>
          <p:nvPr/>
        </p:nvSpPr>
        <p:spPr>
          <a:xfrm>
            <a:off x="1162204" y="1914317"/>
            <a:ext cx="3790795" cy="3416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400" b="1" dirty="0">
                <a:solidFill>
                  <a:schemeClr val="tx1"/>
                </a:solidFill>
                <a:latin typeface="Book Antiqua" panose="02040602050305030304" pitchFamily="18" charset="0"/>
              </a:rPr>
              <a:t>Web application</a:t>
            </a:r>
          </a:p>
          <a:p>
            <a:pPr algn="l"/>
            <a:endParaRPr lang="en-US" sz="2400" b="1" dirty="0">
              <a:solidFill>
                <a:schemeClr val="tx1"/>
              </a:solidFill>
              <a:latin typeface="Book Antiqua" panose="02040602050305030304" pitchFamily="18" charset="0"/>
            </a:endParaRPr>
          </a:p>
          <a:p>
            <a:pPr algn="l"/>
            <a:r>
              <a:rPr lang="en-US" sz="2400" b="1" dirty="0">
                <a:solidFill>
                  <a:schemeClr val="tx2">
                    <a:lumMod val="20000"/>
                    <a:lumOff val="80000"/>
                  </a:schemeClr>
                </a:solidFill>
                <a:latin typeface="Book Antiqua" panose="02040602050305030304" pitchFamily="18" charset="0"/>
              </a:rPr>
              <a:t>Workload</a:t>
            </a:r>
          </a:p>
          <a:p>
            <a:pPr algn="l"/>
            <a:endParaRPr lang="en-US" sz="2400" b="1" dirty="0">
              <a:solidFill>
                <a:schemeClr val="tx2">
                  <a:lumMod val="20000"/>
                  <a:lumOff val="80000"/>
                </a:schemeClr>
              </a:solidFill>
              <a:latin typeface="Book Antiqua" panose="02040602050305030304" pitchFamily="18" charset="0"/>
            </a:endParaRPr>
          </a:p>
          <a:p>
            <a:pPr algn="l"/>
            <a:r>
              <a:rPr lang="en-US" sz="2400" b="1" dirty="0">
                <a:solidFill>
                  <a:schemeClr val="tx2">
                    <a:lumMod val="20000"/>
                    <a:lumOff val="80000"/>
                  </a:schemeClr>
                </a:solidFill>
                <a:latin typeface="Book Antiqua" panose="02040602050305030304" pitchFamily="18" charset="0"/>
              </a:rPr>
              <a:t>Workload pattern</a:t>
            </a:r>
          </a:p>
          <a:p>
            <a:pPr algn="l"/>
            <a:endParaRPr lang="en-US" sz="2400" b="1" dirty="0">
              <a:solidFill>
                <a:schemeClr val="tx2">
                  <a:lumMod val="20000"/>
                  <a:lumOff val="80000"/>
                </a:schemeClr>
              </a:solidFill>
              <a:latin typeface="Book Antiqua" panose="02040602050305030304" pitchFamily="18" charset="0"/>
            </a:endParaRPr>
          </a:p>
          <a:p>
            <a:pPr algn="l"/>
            <a:r>
              <a:rPr lang="en-US" sz="2400" b="1" dirty="0">
                <a:solidFill>
                  <a:schemeClr val="tx2">
                    <a:lumMod val="20000"/>
                    <a:lumOff val="80000"/>
                  </a:schemeClr>
                </a:solidFill>
                <a:latin typeface="Book Antiqua" panose="02040602050305030304" pitchFamily="18" charset="0"/>
              </a:rPr>
              <a:t>Trace</a:t>
            </a:r>
          </a:p>
          <a:p>
            <a:pPr algn="l"/>
            <a:endParaRPr lang="en-US" sz="2400" b="1" dirty="0">
              <a:solidFill>
                <a:schemeClr val="tx2">
                  <a:lumMod val="20000"/>
                  <a:lumOff val="80000"/>
                </a:schemeClr>
              </a:solidFill>
              <a:latin typeface="Book Antiqua" panose="02040602050305030304" pitchFamily="18" charset="0"/>
            </a:endParaRPr>
          </a:p>
          <a:p>
            <a:pPr algn="l"/>
            <a:r>
              <a:rPr lang="en-US" sz="2400" b="1" dirty="0">
                <a:solidFill>
                  <a:schemeClr val="tx2">
                    <a:lumMod val="20000"/>
                    <a:lumOff val="80000"/>
                  </a:schemeClr>
                </a:solidFill>
                <a:latin typeface="Book Antiqua" panose="02040602050305030304" pitchFamily="18" charset="0"/>
              </a:rPr>
              <a:t>Time-series clustering</a:t>
            </a:r>
          </a:p>
        </p:txBody>
      </p:sp>
      <p:pic>
        <p:nvPicPr>
          <p:cNvPr id="16" name="Picture 15" descr="A colorful pattern on a black background&#10;&#10;Description automatically generated">
            <a:extLst>
              <a:ext uri="{FF2B5EF4-FFF2-40B4-BE49-F238E27FC236}">
                <a16:creationId xmlns:a16="http://schemas.microsoft.com/office/drawing/2014/main" id="{69079784-6B78-AA1E-1FB7-AC599A33E3F3}"/>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320863" y="3269884"/>
            <a:ext cx="612000" cy="612000"/>
          </a:xfrm>
          <a:prstGeom prst="rect">
            <a:avLst/>
          </a:prstGeom>
        </p:spPr>
      </p:pic>
      <p:pic>
        <p:nvPicPr>
          <p:cNvPr id="20" name="Picture 19" descr="A colorful buttons with letters and numbers on a black background&#10;&#10;Description automatically generated">
            <a:extLst>
              <a:ext uri="{FF2B5EF4-FFF2-40B4-BE49-F238E27FC236}">
                <a16:creationId xmlns:a16="http://schemas.microsoft.com/office/drawing/2014/main" id="{D216D37B-EE53-7F16-ECFC-9CD760762D98}"/>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320863" y="4738857"/>
            <a:ext cx="612000" cy="612000"/>
          </a:xfrm>
          <a:prstGeom prst="rect">
            <a:avLst/>
          </a:prstGeom>
        </p:spPr>
      </p:pic>
      <p:sp>
        <p:nvSpPr>
          <p:cNvPr id="3" name="TextBox 2">
            <a:extLst>
              <a:ext uri="{FF2B5EF4-FFF2-40B4-BE49-F238E27FC236}">
                <a16:creationId xmlns:a16="http://schemas.microsoft.com/office/drawing/2014/main" id="{93EFA95E-A134-51FA-4CE5-E490C1963DAB}"/>
              </a:ext>
            </a:extLst>
          </p:cNvPr>
          <p:cNvSpPr txBox="1"/>
          <p:nvPr/>
        </p:nvSpPr>
        <p:spPr>
          <a:xfrm>
            <a:off x="4451231" y="1914317"/>
            <a:ext cx="5271928"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600" dirty="0">
                <a:latin typeface="Book Antiqua" panose="02040602050305030304" pitchFamily="18" charset="0"/>
              </a:rPr>
              <a:t>Web applications are software services or applications accessible over the internet through web browsers [1].</a:t>
            </a:r>
          </a:p>
        </p:txBody>
      </p:sp>
      <p:pic>
        <p:nvPicPr>
          <p:cNvPr id="1028" name="Picture 4">
            <a:extLst>
              <a:ext uri="{FF2B5EF4-FFF2-40B4-BE49-F238E27FC236}">
                <a16:creationId xmlns:a16="http://schemas.microsoft.com/office/drawing/2014/main" id="{23838C9D-3152-29F4-A94A-518A7454FB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1894" y="2989410"/>
            <a:ext cx="1024446" cy="12547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6DB42F4-AF4B-6B4F-5931-70198C4CBC6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78836" y="2989410"/>
            <a:ext cx="12915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1998 World Cup Logo">
            <a:extLst>
              <a:ext uri="{FF2B5EF4-FFF2-40B4-BE49-F238E27FC236}">
                <a16:creationId xmlns:a16="http://schemas.microsoft.com/office/drawing/2014/main" id="{A95706E9-1656-AD64-B6C3-B834C9F74E6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41176" y="2823299"/>
            <a:ext cx="1351881" cy="135188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90DF86B0-8FFA-923A-FB4E-01589A2D2FD6}"/>
              </a:ext>
            </a:extLst>
          </p:cNvPr>
          <p:cNvSpPr>
            <a:spLocks noGrp="1"/>
          </p:cNvSpPr>
          <p:nvPr>
            <p:ph type="sldNum" sz="quarter" idx="2"/>
          </p:nvPr>
        </p:nvSpPr>
        <p:spPr/>
        <p:txBody>
          <a:bodyPr/>
          <a:lstStyle/>
          <a:p>
            <a:fld id="{86CB4B4D-7CA3-9044-876B-883B54F8677D}" type="slidenum">
              <a:rPr lang="en-CA" smtClean="0"/>
              <a:t>5</a:t>
            </a:fld>
            <a:endParaRPr lang="en-CA" dirty="0"/>
          </a:p>
        </p:txBody>
      </p:sp>
    </p:spTree>
    <p:extLst>
      <p:ext uri="{BB962C8B-B14F-4D97-AF65-F5344CB8AC3E}">
        <p14:creationId xmlns:p14="http://schemas.microsoft.com/office/powerpoint/2010/main" val="4041783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4E0919A-7AF5-4204-B632-75ECA9298BAD}"/>
              </a:ext>
            </a:extLst>
          </p:cNvPr>
          <p:cNvSpPr>
            <a:spLocks noGrp="1"/>
          </p:cNvSpPr>
          <p:nvPr>
            <p:ph type="body" sz="quarter" idx="19"/>
          </p:nvPr>
        </p:nvSpPr>
        <p:spPr>
          <a:solidFill>
            <a:srgbClr val="F6332E"/>
          </a:solidFill>
        </p:spPr>
        <p:txBody>
          <a:bodyPr/>
          <a:lstStyle/>
          <a:p>
            <a:endParaRPr lang="en-US"/>
          </a:p>
        </p:txBody>
      </p:sp>
      <p:sp>
        <p:nvSpPr>
          <p:cNvPr id="4" name="TextBox 3">
            <a:extLst>
              <a:ext uri="{FF2B5EF4-FFF2-40B4-BE49-F238E27FC236}">
                <a16:creationId xmlns:a16="http://schemas.microsoft.com/office/drawing/2014/main" id="{78A8ED26-671F-F533-3314-26F0009BE325}"/>
              </a:ext>
            </a:extLst>
          </p:cNvPr>
          <p:cNvSpPr txBox="1"/>
          <p:nvPr/>
        </p:nvSpPr>
        <p:spPr>
          <a:xfrm>
            <a:off x="320863" y="645644"/>
            <a:ext cx="9264273"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600" b="1" dirty="0">
                <a:latin typeface="Book Antiqua" panose="02040602050305030304" pitchFamily="18" charset="0"/>
              </a:rPr>
              <a:t>A little of context!</a:t>
            </a:r>
          </a:p>
        </p:txBody>
      </p:sp>
      <p:pic>
        <p:nvPicPr>
          <p:cNvPr id="8" name="Picture 7" descr="A person with a mustache behind a table&#10;&#10;Description automatically generated">
            <a:extLst>
              <a:ext uri="{FF2B5EF4-FFF2-40B4-BE49-F238E27FC236}">
                <a16:creationId xmlns:a16="http://schemas.microsoft.com/office/drawing/2014/main" id="{7711FE05-CA6E-75BA-44F0-D047B881F4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863" y="2530772"/>
            <a:ext cx="612000" cy="612000"/>
          </a:xfrm>
          <a:prstGeom prst="rect">
            <a:avLst/>
          </a:prstGeom>
        </p:spPr>
      </p:pic>
      <p:pic>
        <p:nvPicPr>
          <p:cNvPr id="11" name="Picture 10" descr="A blue paper with a green tick&#10;&#10;Description automatically generated">
            <a:extLst>
              <a:ext uri="{FF2B5EF4-FFF2-40B4-BE49-F238E27FC236}">
                <a16:creationId xmlns:a16="http://schemas.microsoft.com/office/drawing/2014/main" id="{834E1703-FC74-1642-F0B7-C5922751EFB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320863" y="4004371"/>
            <a:ext cx="612000" cy="612000"/>
          </a:xfrm>
          <a:prstGeom prst="rect">
            <a:avLst/>
          </a:prstGeom>
        </p:spPr>
      </p:pic>
      <p:pic>
        <p:nvPicPr>
          <p:cNvPr id="13" name="Picture 12" descr="A computer screen with a stack of servers&#10;&#10;Description automatically generated">
            <a:extLst>
              <a:ext uri="{FF2B5EF4-FFF2-40B4-BE49-F238E27FC236}">
                <a16:creationId xmlns:a16="http://schemas.microsoft.com/office/drawing/2014/main" id="{8B2791D3-7444-412E-0D33-9A7C68FFD51C}"/>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20863" y="1847573"/>
            <a:ext cx="612000" cy="612000"/>
          </a:xfrm>
          <a:prstGeom prst="rect">
            <a:avLst/>
          </a:prstGeom>
        </p:spPr>
      </p:pic>
      <p:sp>
        <p:nvSpPr>
          <p:cNvPr id="14" name="TextBox 13">
            <a:extLst>
              <a:ext uri="{FF2B5EF4-FFF2-40B4-BE49-F238E27FC236}">
                <a16:creationId xmlns:a16="http://schemas.microsoft.com/office/drawing/2014/main" id="{AB47A4CD-DC55-83C2-82F4-C7A9970F9E07}"/>
              </a:ext>
            </a:extLst>
          </p:cNvPr>
          <p:cNvSpPr txBox="1"/>
          <p:nvPr/>
        </p:nvSpPr>
        <p:spPr>
          <a:xfrm>
            <a:off x="1162204" y="1914317"/>
            <a:ext cx="3790795" cy="3416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400" b="1" dirty="0">
                <a:solidFill>
                  <a:schemeClr val="tx2">
                    <a:lumMod val="20000"/>
                    <a:lumOff val="80000"/>
                  </a:schemeClr>
                </a:solidFill>
                <a:latin typeface="Book Antiqua" panose="02040602050305030304" pitchFamily="18" charset="0"/>
              </a:rPr>
              <a:t>Web application</a:t>
            </a:r>
          </a:p>
          <a:p>
            <a:pPr algn="l"/>
            <a:endParaRPr lang="en-US" sz="2400" b="1" dirty="0">
              <a:solidFill>
                <a:schemeClr val="tx1"/>
              </a:solidFill>
              <a:latin typeface="Book Antiqua" panose="02040602050305030304" pitchFamily="18" charset="0"/>
            </a:endParaRPr>
          </a:p>
          <a:p>
            <a:pPr algn="l"/>
            <a:r>
              <a:rPr lang="en-US" sz="2400" b="1" dirty="0">
                <a:solidFill>
                  <a:schemeClr val="tx1"/>
                </a:solidFill>
                <a:latin typeface="Book Antiqua" panose="02040602050305030304" pitchFamily="18" charset="0"/>
              </a:rPr>
              <a:t>Workload</a:t>
            </a:r>
          </a:p>
          <a:p>
            <a:pPr algn="l"/>
            <a:endParaRPr lang="en-US" sz="2400" b="1" dirty="0">
              <a:solidFill>
                <a:schemeClr val="tx1"/>
              </a:solidFill>
              <a:latin typeface="Book Antiqua" panose="02040602050305030304" pitchFamily="18" charset="0"/>
            </a:endParaRPr>
          </a:p>
          <a:p>
            <a:pPr algn="l"/>
            <a:r>
              <a:rPr lang="en-US" sz="2400" b="1" dirty="0">
                <a:solidFill>
                  <a:schemeClr val="tx2">
                    <a:lumMod val="20000"/>
                    <a:lumOff val="80000"/>
                  </a:schemeClr>
                </a:solidFill>
                <a:latin typeface="Book Antiqua" panose="02040602050305030304" pitchFamily="18" charset="0"/>
              </a:rPr>
              <a:t>Workload pattern</a:t>
            </a:r>
          </a:p>
          <a:p>
            <a:pPr algn="l"/>
            <a:endParaRPr lang="en-US" sz="2400" b="1" dirty="0">
              <a:solidFill>
                <a:schemeClr val="tx2">
                  <a:lumMod val="20000"/>
                  <a:lumOff val="80000"/>
                </a:schemeClr>
              </a:solidFill>
              <a:latin typeface="Book Antiqua" panose="02040602050305030304" pitchFamily="18" charset="0"/>
            </a:endParaRPr>
          </a:p>
          <a:p>
            <a:pPr algn="l"/>
            <a:r>
              <a:rPr lang="en-US" sz="2400" b="1" dirty="0">
                <a:solidFill>
                  <a:schemeClr val="tx2">
                    <a:lumMod val="20000"/>
                    <a:lumOff val="80000"/>
                  </a:schemeClr>
                </a:solidFill>
                <a:latin typeface="Book Antiqua" panose="02040602050305030304" pitchFamily="18" charset="0"/>
              </a:rPr>
              <a:t>Trace</a:t>
            </a:r>
          </a:p>
          <a:p>
            <a:pPr algn="l"/>
            <a:endParaRPr lang="en-US" sz="2400" b="1" dirty="0">
              <a:solidFill>
                <a:schemeClr val="tx2">
                  <a:lumMod val="20000"/>
                  <a:lumOff val="80000"/>
                </a:schemeClr>
              </a:solidFill>
              <a:latin typeface="Book Antiqua" panose="02040602050305030304" pitchFamily="18" charset="0"/>
            </a:endParaRPr>
          </a:p>
          <a:p>
            <a:pPr algn="l"/>
            <a:r>
              <a:rPr lang="en-US" sz="2400" b="1" dirty="0">
                <a:solidFill>
                  <a:schemeClr val="tx2">
                    <a:lumMod val="20000"/>
                    <a:lumOff val="80000"/>
                  </a:schemeClr>
                </a:solidFill>
                <a:latin typeface="Book Antiqua" panose="02040602050305030304" pitchFamily="18" charset="0"/>
              </a:rPr>
              <a:t>Time-series clustering</a:t>
            </a:r>
          </a:p>
        </p:txBody>
      </p:sp>
      <p:pic>
        <p:nvPicPr>
          <p:cNvPr id="16" name="Picture 15" descr="A colorful pattern on a black background&#10;&#10;Description automatically generated">
            <a:extLst>
              <a:ext uri="{FF2B5EF4-FFF2-40B4-BE49-F238E27FC236}">
                <a16:creationId xmlns:a16="http://schemas.microsoft.com/office/drawing/2014/main" id="{69079784-6B78-AA1E-1FB7-AC599A33E3F3}"/>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320863" y="3269884"/>
            <a:ext cx="612000" cy="612000"/>
          </a:xfrm>
          <a:prstGeom prst="rect">
            <a:avLst/>
          </a:prstGeom>
        </p:spPr>
      </p:pic>
      <p:pic>
        <p:nvPicPr>
          <p:cNvPr id="20" name="Picture 19" descr="A colorful buttons with letters and numbers on a black background&#10;&#10;Description automatically generated">
            <a:extLst>
              <a:ext uri="{FF2B5EF4-FFF2-40B4-BE49-F238E27FC236}">
                <a16:creationId xmlns:a16="http://schemas.microsoft.com/office/drawing/2014/main" id="{D216D37B-EE53-7F16-ECFC-9CD760762D98}"/>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320863" y="4738857"/>
            <a:ext cx="612000" cy="612000"/>
          </a:xfrm>
          <a:prstGeom prst="rect">
            <a:avLst/>
          </a:prstGeom>
        </p:spPr>
      </p:pic>
      <p:sp>
        <p:nvSpPr>
          <p:cNvPr id="2" name="TextBox 1">
            <a:extLst>
              <a:ext uri="{FF2B5EF4-FFF2-40B4-BE49-F238E27FC236}">
                <a16:creationId xmlns:a16="http://schemas.microsoft.com/office/drawing/2014/main" id="{795A64F0-5B58-0209-FB55-0883E4CC6D03}"/>
              </a:ext>
            </a:extLst>
          </p:cNvPr>
          <p:cNvSpPr txBox="1"/>
          <p:nvPr/>
        </p:nvSpPr>
        <p:spPr>
          <a:xfrm>
            <a:off x="4451231" y="1914317"/>
            <a:ext cx="5271928"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600" dirty="0">
                <a:latin typeface="Book Antiqua" panose="02040602050305030304" pitchFamily="18" charset="0"/>
              </a:rPr>
              <a:t>Workloads refer to tasks, processes, or operations managed by a computer system or a server or a cloud environment at a given time [2].</a:t>
            </a:r>
          </a:p>
        </p:txBody>
      </p:sp>
      <p:sp>
        <p:nvSpPr>
          <p:cNvPr id="7" name="Slide Number Placeholder 6">
            <a:extLst>
              <a:ext uri="{FF2B5EF4-FFF2-40B4-BE49-F238E27FC236}">
                <a16:creationId xmlns:a16="http://schemas.microsoft.com/office/drawing/2014/main" id="{586C5F50-EDCA-9118-0181-4B8353D9123E}"/>
              </a:ext>
            </a:extLst>
          </p:cNvPr>
          <p:cNvSpPr>
            <a:spLocks noGrp="1"/>
          </p:cNvSpPr>
          <p:nvPr>
            <p:ph type="sldNum" sz="quarter" idx="2"/>
          </p:nvPr>
        </p:nvSpPr>
        <p:spPr/>
        <p:txBody>
          <a:bodyPr/>
          <a:lstStyle/>
          <a:p>
            <a:fld id="{86CB4B4D-7CA3-9044-876B-883B54F8677D}" type="slidenum">
              <a:rPr lang="en-CA" smtClean="0"/>
              <a:t>6</a:t>
            </a:fld>
            <a:endParaRPr lang="en-CA" dirty="0"/>
          </a:p>
        </p:txBody>
      </p:sp>
    </p:spTree>
    <p:extLst>
      <p:ext uri="{BB962C8B-B14F-4D97-AF65-F5344CB8AC3E}">
        <p14:creationId xmlns:p14="http://schemas.microsoft.com/office/powerpoint/2010/main" val="2665432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4E0919A-7AF5-4204-B632-75ECA9298BAD}"/>
              </a:ext>
            </a:extLst>
          </p:cNvPr>
          <p:cNvSpPr>
            <a:spLocks noGrp="1"/>
          </p:cNvSpPr>
          <p:nvPr>
            <p:ph type="body" sz="quarter" idx="19"/>
          </p:nvPr>
        </p:nvSpPr>
        <p:spPr>
          <a:solidFill>
            <a:srgbClr val="F6332E"/>
          </a:solidFill>
        </p:spPr>
        <p:txBody>
          <a:bodyPr/>
          <a:lstStyle/>
          <a:p>
            <a:endParaRPr lang="en-US"/>
          </a:p>
        </p:txBody>
      </p:sp>
      <p:sp>
        <p:nvSpPr>
          <p:cNvPr id="4" name="TextBox 3">
            <a:extLst>
              <a:ext uri="{FF2B5EF4-FFF2-40B4-BE49-F238E27FC236}">
                <a16:creationId xmlns:a16="http://schemas.microsoft.com/office/drawing/2014/main" id="{78A8ED26-671F-F533-3314-26F0009BE325}"/>
              </a:ext>
            </a:extLst>
          </p:cNvPr>
          <p:cNvSpPr txBox="1"/>
          <p:nvPr/>
        </p:nvSpPr>
        <p:spPr>
          <a:xfrm>
            <a:off x="320863" y="645644"/>
            <a:ext cx="9264273"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600" b="1" dirty="0">
                <a:latin typeface="Book Antiqua" panose="02040602050305030304" pitchFamily="18" charset="0"/>
              </a:rPr>
              <a:t>A little of context!</a:t>
            </a:r>
          </a:p>
        </p:txBody>
      </p:sp>
      <p:pic>
        <p:nvPicPr>
          <p:cNvPr id="8" name="Picture 7" descr="A person with a mustache behind a table&#10;&#10;Description automatically generated">
            <a:extLst>
              <a:ext uri="{FF2B5EF4-FFF2-40B4-BE49-F238E27FC236}">
                <a16:creationId xmlns:a16="http://schemas.microsoft.com/office/drawing/2014/main" id="{7711FE05-CA6E-75BA-44F0-D047B881F4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863" y="2530772"/>
            <a:ext cx="612000" cy="612000"/>
          </a:xfrm>
          <a:prstGeom prst="rect">
            <a:avLst/>
          </a:prstGeom>
        </p:spPr>
      </p:pic>
      <p:pic>
        <p:nvPicPr>
          <p:cNvPr id="11" name="Picture 10" descr="A blue paper with a green tick&#10;&#10;Description automatically generated">
            <a:extLst>
              <a:ext uri="{FF2B5EF4-FFF2-40B4-BE49-F238E27FC236}">
                <a16:creationId xmlns:a16="http://schemas.microsoft.com/office/drawing/2014/main" id="{834E1703-FC74-1642-F0B7-C5922751EFB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320863" y="4004371"/>
            <a:ext cx="612000" cy="612000"/>
          </a:xfrm>
          <a:prstGeom prst="rect">
            <a:avLst/>
          </a:prstGeom>
        </p:spPr>
      </p:pic>
      <p:pic>
        <p:nvPicPr>
          <p:cNvPr id="13" name="Picture 12" descr="A computer screen with a stack of servers&#10;&#10;Description automatically generated">
            <a:extLst>
              <a:ext uri="{FF2B5EF4-FFF2-40B4-BE49-F238E27FC236}">
                <a16:creationId xmlns:a16="http://schemas.microsoft.com/office/drawing/2014/main" id="{8B2791D3-7444-412E-0D33-9A7C68FFD51C}"/>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20863" y="1847573"/>
            <a:ext cx="612000" cy="612000"/>
          </a:xfrm>
          <a:prstGeom prst="rect">
            <a:avLst/>
          </a:prstGeom>
        </p:spPr>
      </p:pic>
      <p:sp>
        <p:nvSpPr>
          <p:cNvPr id="14" name="TextBox 13">
            <a:extLst>
              <a:ext uri="{FF2B5EF4-FFF2-40B4-BE49-F238E27FC236}">
                <a16:creationId xmlns:a16="http://schemas.microsoft.com/office/drawing/2014/main" id="{AB47A4CD-DC55-83C2-82F4-C7A9970F9E07}"/>
              </a:ext>
            </a:extLst>
          </p:cNvPr>
          <p:cNvSpPr txBox="1"/>
          <p:nvPr/>
        </p:nvSpPr>
        <p:spPr>
          <a:xfrm>
            <a:off x="1162204" y="1914317"/>
            <a:ext cx="3790795" cy="3416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400" b="1" dirty="0">
                <a:solidFill>
                  <a:schemeClr val="tx2">
                    <a:lumMod val="20000"/>
                    <a:lumOff val="80000"/>
                  </a:schemeClr>
                </a:solidFill>
                <a:latin typeface="Book Antiqua" panose="02040602050305030304" pitchFamily="18" charset="0"/>
              </a:rPr>
              <a:t>Web application</a:t>
            </a:r>
          </a:p>
          <a:p>
            <a:pPr algn="l"/>
            <a:endParaRPr lang="en-US" sz="2400" b="1" dirty="0">
              <a:solidFill>
                <a:schemeClr val="tx1"/>
              </a:solidFill>
              <a:latin typeface="Book Antiqua" panose="02040602050305030304" pitchFamily="18" charset="0"/>
            </a:endParaRPr>
          </a:p>
          <a:p>
            <a:pPr algn="l"/>
            <a:r>
              <a:rPr lang="en-US" sz="2400" b="1" dirty="0">
                <a:solidFill>
                  <a:schemeClr val="tx1"/>
                </a:solidFill>
                <a:latin typeface="Book Antiqua" panose="02040602050305030304" pitchFamily="18" charset="0"/>
              </a:rPr>
              <a:t>Workload</a:t>
            </a:r>
          </a:p>
          <a:p>
            <a:pPr algn="l"/>
            <a:endParaRPr lang="en-US" sz="2400" b="1" dirty="0">
              <a:solidFill>
                <a:schemeClr val="tx1"/>
              </a:solidFill>
              <a:latin typeface="Book Antiqua" panose="02040602050305030304" pitchFamily="18" charset="0"/>
            </a:endParaRPr>
          </a:p>
          <a:p>
            <a:pPr algn="l"/>
            <a:r>
              <a:rPr lang="en-US" sz="2400" b="1" dirty="0">
                <a:solidFill>
                  <a:schemeClr val="tx2">
                    <a:lumMod val="20000"/>
                    <a:lumOff val="80000"/>
                  </a:schemeClr>
                </a:solidFill>
                <a:latin typeface="Book Antiqua" panose="02040602050305030304" pitchFamily="18" charset="0"/>
              </a:rPr>
              <a:t>Workload pattern</a:t>
            </a:r>
          </a:p>
          <a:p>
            <a:pPr algn="l"/>
            <a:endParaRPr lang="en-US" sz="2400" b="1" dirty="0">
              <a:solidFill>
                <a:schemeClr val="tx2">
                  <a:lumMod val="20000"/>
                  <a:lumOff val="80000"/>
                </a:schemeClr>
              </a:solidFill>
              <a:latin typeface="Book Antiqua" panose="02040602050305030304" pitchFamily="18" charset="0"/>
            </a:endParaRPr>
          </a:p>
          <a:p>
            <a:pPr algn="l"/>
            <a:r>
              <a:rPr lang="en-US" sz="2400" b="1" dirty="0">
                <a:solidFill>
                  <a:schemeClr val="tx2">
                    <a:lumMod val="20000"/>
                    <a:lumOff val="80000"/>
                  </a:schemeClr>
                </a:solidFill>
                <a:latin typeface="Book Antiqua" panose="02040602050305030304" pitchFamily="18" charset="0"/>
              </a:rPr>
              <a:t>Trace</a:t>
            </a:r>
          </a:p>
          <a:p>
            <a:pPr algn="l"/>
            <a:endParaRPr lang="en-US" sz="2400" b="1" dirty="0">
              <a:solidFill>
                <a:schemeClr val="tx2">
                  <a:lumMod val="20000"/>
                  <a:lumOff val="80000"/>
                </a:schemeClr>
              </a:solidFill>
              <a:latin typeface="Book Antiqua" panose="02040602050305030304" pitchFamily="18" charset="0"/>
            </a:endParaRPr>
          </a:p>
          <a:p>
            <a:pPr algn="l"/>
            <a:r>
              <a:rPr lang="en-US" sz="2400" b="1" dirty="0">
                <a:solidFill>
                  <a:schemeClr val="tx2">
                    <a:lumMod val="20000"/>
                    <a:lumOff val="80000"/>
                  </a:schemeClr>
                </a:solidFill>
                <a:latin typeface="Book Antiqua" panose="02040602050305030304" pitchFamily="18" charset="0"/>
              </a:rPr>
              <a:t>Time-series clustering</a:t>
            </a:r>
          </a:p>
        </p:txBody>
      </p:sp>
      <p:pic>
        <p:nvPicPr>
          <p:cNvPr id="16" name="Picture 15" descr="A colorful pattern on a black background&#10;&#10;Description automatically generated">
            <a:extLst>
              <a:ext uri="{FF2B5EF4-FFF2-40B4-BE49-F238E27FC236}">
                <a16:creationId xmlns:a16="http://schemas.microsoft.com/office/drawing/2014/main" id="{69079784-6B78-AA1E-1FB7-AC599A33E3F3}"/>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320863" y="3269884"/>
            <a:ext cx="612000" cy="612000"/>
          </a:xfrm>
          <a:prstGeom prst="rect">
            <a:avLst/>
          </a:prstGeom>
        </p:spPr>
      </p:pic>
      <p:pic>
        <p:nvPicPr>
          <p:cNvPr id="20" name="Picture 19" descr="A colorful buttons with letters and numbers on a black background&#10;&#10;Description automatically generated">
            <a:extLst>
              <a:ext uri="{FF2B5EF4-FFF2-40B4-BE49-F238E27FC236}">
                <a16:creationId xmlns:a16="http://schemas.microsoft.com/office/drawing/2014/main" id="{D216D37B-EE53-7F16-ECFC-9CD760762D98}"/>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320863" y="4738857"/>
            <a:ext cx="612000" cy="612000"/>
          </a:xfrm>
          <a:prstGeom prst="rect">
            <a:avLst/>
          </a:prstGeom>
        </p:spPr>
      </p:pic>
      <p:sp>
        <p:nvSpPr>
          <p:cNvPr id="2" name="TextBox 1">
            <a:extLst>
              <a:ext uri="{FF2B5EF4-FFF2-40B4-BE49-F238E27FC236}">
                <a16:creationId xmlns:a16="http://schemas.microsoft.com/office/drawing/2014/main" id="{795A64F0-5B58-0209-FB55-0883E4CC6D03}"/>
              </a:ext>
            </a:extLst>
          </p:cNvPr>
          <p:cNvSpPr txBox="1"/>
          <p:nvPr/>
        </p:nvSpPr>
        <p:spPr>
          <a:xfrm>
            <a:off x="4451231" y="1914317"/>
            <a:ext cx="5271928"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600" dirty="0">
                <a:latin typeface="Book Antiqua" panose="02040602050305030304" pitchFamily="18" charset="0"/>
              </a:rPr>
              <a:t>Workloads refer to tasks, processes, or operations managed by a computer system or a server or a cloud environment at a given time [2].</a:t>
            </a:r>
          </a:p>
        </p:txBody>
      </p:sp>
      <p:sp>
        <p:nvSpPr>
          <p:cNvPr id="3" name="TextBox 2">
            <a:extLst>
              <a:ext uri="{FF2B5EF4-FFF2-40B4-BE49-F238E27FC236}">
                <a16:creationId xmlns:a16="http://schemas.microsoft.com/office/drawing/2014/main" id="{C48C006A-A70B-9E7B-DAFF-61F92F0A329E}"/>
              </a:ext>
            </a:extLst>
          </p:cNvPr>
          <p:cNvSpPr txBox="1"/>
          <p:nvPr/>
        </p:nvSpPr>
        <p:spPr>
          <a:xfrm>
            <a:off x="4451231" y="3083868"/>
            <a:ext cx="5271928" cy="1077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600" dirty="0">
                <a:latin typeface="Book Antiqua" panose="02040602050305030304" pitchFamily="18" charset="0"/>
              </a:rPr>
              <a:t>Examples:</a:t>
            </a:r>
          </a:p>
          <a:p>
            <a:pPr marL="285750" indent="-285750" algn="l">
              <a:buFont typeface="Arial" panose="020B0604020202020204" pitchFamily="34" charset="0"/>
              <a:buChar char="•"/>
            </a:pPr>
            <a:r>
              <a:rPr lang="en-US" sz="1600" dirty="0">
                <a:latin typeface="Book Antiqua" panose="02040602050305030304" pitchFamily="18" charset="0"/>
              </a:rPr>
              <a:t>Running web servers</a:t>
            </a:r>
          </a:p>
          <a:p>
            <a:pPr marL="285750" indent="-285750" algn="l">
              <a:buFont typeface="Arial" panose="020B0604020202020204" pitchFamily="34" charset="0"/>
              <a:buChar char="•"/>
            </a:pPr>
            <a:r>
              <a:rPr lang="en-US" sz="1600" dirty="0">
                <a:latin typeface="Book Antiqua" panose="02040602050305030304" pitchFamily="18" charset="0"/>
              </a:rPr>
              <a:t>Managing database queries</a:t>
            </a:r>
          </a:p>
          <a:p>
            <a:pPr marL="285750" indent="-285750" algn="l">
              <a:buFont typeface="Arial" panose="020B0604020202020204" pitchFamily="34" charset="0"/>
              <a:buChar char="•"/>
            </a:pPr>
            <a:r>
              <a:rPr lang="en-US" sz="1600" b="1" dirty="0">
                <a:latin typeface="Book Antiqua" panose="02040602050305030304" pitchFamily="18" charset="0"/>
              </a:rPr>
              <a:t>User requests</a:t>
            </a:r>
          </a:p>
        </p:txBody>
      </p:sp>
      <p:sp>
        <p:nvSpPr>
          <p:cNvPr id="7" name="Slide Number Placeholder 6">
            <a:extLst>
              <a:ext uri="{FF2B5EF4-FFF2-40B4-BE49-F238E27FC236}">
                <a16:creationId xmlns:a16="http://schemas.microsoft.com/office/drawing/2014/main" id="{D51F205F-88E8-CFE3-881A-FB62910B9457}"/>
              </a:ext>
            </a:extLst>
          </p:cNvPr>
          <p:cNvSpPr>
            <a:spLocks noGrp="1"/>
          </p:cNvSpPr>
          <p:nvPr>
            <p:ph type="sldNum" sz="quarter" idx="2"/>
          </p:nvPr>
        </p:nvSpPr>
        <p:spPr/>
        <p:txBody>
          <a:bodyPr/>
          <a:lstStyle/>
          <a:p>
            <a:fld id="{86CB4B4D-7CA3-9044-876B-883B54F8677D}" type="slidenum">
              <a:rPr lang="en-CA" smtClean="0"/>
              <a:t>7</a:t>
            </a:fld>
            <a:endParaRPr lang="en-CA" dirty="0"/>
          </a:p>
        </p:txBody>
      </p:sp>
    </p:spTree>
    <p:extLst>
      <p:ext uri="{BB962C8B-B14F-4D97-AF65-F5344CB8AC3E}">
        <p14:creationId xmlns:p14="http://schemas.microsoft.com/office/powerpoint/2010/main" val="1256335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4E0919A-7AF5-4204-B632-75ECA9298BAD}"/>
              </a:ext>
            </a:extLst>
          </p:cNvPr>
          <p:cNvSpPr>
            <a:spLocks noGrp="1"/>
          </p:cNvSpPr>
          <p:nvPr>
            <p:ph type="body" sz="quarter" idx="19"/>
          </p:nvPr>
        </p:nvSpPr>
        <p:spPr>
          <a:solidFill>
            <a:srgbClr val="F6332E"/>
          </a:solidFill>
        </p:spPr>
        <p:txBody>
          <a:bodyPr/>
          <a:lstStyle/>
          <a:p>
            <a:endParaRPr lang="en-US"/>
          </a:p>
        </p:txBody>
      </p:sp>
      <p:sp>
        <p:nvSpPr>
          <p:cNvPr id="4" name="TextBox 3">
            <a:extLst>
              <a:ext uri="{FF2B5EF4-FFF2-40B4-BE49-F238E27FC236}">
                <a16:creationId xmlns:a16="http://schemas.microsoft.com/office/drawing/2014/main" id="{78A8ED26-671F-F533-3314-26F0009BE325}"/>
              </a:ext>
            </a:extLst>
          </p:cNvPr>
          <p:cNvSpPr txBox="1"/>
          <p:nvPr/>
        </p:nvSpPr>
        <p:spPr>
          <a:xfrm>
            <a:off x="320863" y="645644"/>
            <a:ext cx="9264273"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600" b="1" dirty="0">
                <a:latin typeface="Book Antiqua" panose="02040602050305030304" pitchFamily="18" charset="0"/>
              </a:rPr>
              <a:t>A little of context!</a:t>
            </a:r>
          </a:p>
        </p:txBody>
      </p:sp>
      <p:pic>
        <p:nvPicPr>
          <p:cNvPr id="8" name="Picture 7" descr="A person with a mustache behind a table&#10;&#10;Description automatically generated">
            <a:extLst>
              <a:ext uri="{FF2B5EF4-FFF2-40B4-BE49-F238E27FC236}">
                <a16:creationId xmlns:a16="http://schemas.microsoft.com/office/drawing/2014/main" id="{7711FE05-CA6E-75BA-44F0-D047B881F49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20863" y="2530772"/>
            <a:ext cx="612000" cy="612000"/>
          </a:xfrm>
          <a:prstGeom prst="rect">
            <a:avLst/>
          </a:prstGeom>
        </p:spPr>
      </p:pic>
      <p:pic>
        <p:nvPicPr>
          <p:cNvPr id="11" name="Picture 10" descr="A blue paper with a green tick&#10;&#10;Description automatically generated">
            <a:extLst>
              <a:ext uri="{FF2B5EF4-FFF2-40B4-BE49-F238E27FC236}">
                <a16:creationId xmlns:a16="http://schemas.microsoft.com/office/drawing/2014/main" id="{834E1703-FC74-1642-F0B7-C5922751EFB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320863" y="4004371"/>
            <a:ext cx="612000" cy="612000"/>
          </a:xfrm>
          <a:prstGeom prst="rect">
            <a:avLst/>
          </a:prstGeom>
        </p:spPr>
      </p:pic>
      <p:pic>
        <p:nvPicPr>
          <p:cNvPr id="13" name="Picture 12" descr="A computer screen with a stack of servers&#10;&#10;Description automatically generated">
            <a:extLst>
              <a:ext uri="{FF2B5EF4-FFF2-40B4-BE49-F238E27FC236}">
                <a16:creationId xmlns:a16="http://schemas.microsoft.com/office/drawing/2014/main" id="{8B2791D3-7444-412E-0D33-9A7C68FFD51C}"/>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20863" y="1847573"/>
            <a:ext cx="612000" cy="612000"/>
          </a:xfrm>
          <a:prstGeom prst="rect">
            <a:avLst/>
          </a:prstGeom>
        </p:spPr>
      </p:pic>
      <p:sp>
        <p:nvSpPr>
          <p:cNvPr id="14" name="TextBox 13">
            <a:extLst>
              <a:ext uri="{FF2B5EF4-FFF2-40B4-BE49-F238E27FC236}">
                <a16:creationId xmlns:a16="http://schemas.microsoft.com/office/drawing/2014/main" id="{AB47A4CD-DC55-83C2-82F4-C7A9970F9E07}"/>
              </a:ext>
            </a:extLst>
          </p:cNvPr>
          <p:cNvSpPr txBox="1"/>
          <p:nvPr/>
        </p:nvSpPr>
        <p:spPr>
          <a:xfrm>
            <a:off x="1162204" y="1914317"/>
            <a:ext cx="3790795" cy="3416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400" b="1" dirty="0">
                <a:solidFill>
                  <a:schemeClr val="tx2">
                    <a:lumMod val="20000"/>
                    <a:lumOff val="80000"/>
                  </a:schemeClr>
                </a:solidFill>
                <a:latin typeface="Book Antiqua" panose="02040602050305030304" pitchFamily="18" charset="0"/>
              </a:rPr>
              <a:t>Web application</a:t>
            </a:r>
          </a:p>
          <a:p>
            <a:pPr algn="l"/>
            <a:endParaRPr lang="en-US" sz="2400" b="1" dirty="0">
              <a:solidFill>
                <a:schemeClr val="tx2">
                  <a:lumMod val="20000"/>
                  <a:lumOff val="80000"/>
                </a:schemeClr>
              </a:solidFill>
              <a:latin typeface="Book Antiqua" panose="02040602050305030304" pitchFamily="18" charset="0"/>
            </a:endParaRPr>
          </a:p>
          <a:p>
            <a:pPr algn="l"/>
            <a:r>
              <a:rPr lang="en-US" sz="2400" b="1" dirty="0">
                <a:solidFill>
                  <a:schemeClr val="tx2">
                    <a:lumMod val="20000"/>
                    <a:lumOff val="80000"/>
                  </a:schemeClr>
                </a:solidFill>
                <a:latin typeface="Book Antiqua" panose="02040602050305030304" pitchFamily="18" charset="0"/>
              </a:rPr>
              <a:t>Workload</a:t>
            </a:r>
          </a:p>
          <a:p>
            <a:pPr algn="l"/>
            <a:endParaRPr lang="en-US" sz="2400" b="1" dirty="0">
              <a:solidFill>
                <a:schemeClr val="tx1"/>
              </a:solidFill>
              <a:latin typeface="Book Antiqua" panose="02040602050305030304" pitchFamily="18" charset="0"/>
            </a:endParaRPr>
          </a:p>
          <a:p>
            <a:pPr algn="l"/>
            <a:r>
              <a:rPr lang="en-US" sz="2400" b="1" dirty="0">
                <a:solidFill>
                  <a:schemeClr val="tx1"/>
                </a:solidFill>
                <a:latin typeface="Book Antiqua" panose="02040602050305030304" pitchFamily="18" charset="0"/>
              </a:rPr>
              <a:t>Workload pattern</a:t>
            </a:r>
          </a:p>
          <a:p>
            <a:pPr algn="l"/>
            <a:endParaRPr lang="en-US" sz="2400" b="1" dirty="0">
              <a:solidFill>
                <a:schemeClr val="tx1"/>
              </a:solidFill>
              <a:latin typeface="Book Antiqua" panose="02040602050305030304" pitchFamily="18" charset="0"/>
            </a:endParaRPr>
          </a:p>
          <a:p>
            <a:pPr algn="l"/>
            <a:r>
              <a:rPr lang="en-US" sz="2400" b="1" dirty="0">
                <a:solidFill>
                  <a:schemeClr val="tx2">
                    <a:lumMod val="20000"/>
                    <a:lumOff val="80000"/>
                  </a:schemeClr>
                </a:solidFill>
                <a:latin typeface="Book Antiqua" panose="02040602050305030304" pitchFamily="18" charset="0"/>
              </a:rPr>
              <a:t>Trace</a:t>
            </a:r>
          </a:p>
          <a:p>
            <a:pPr algn="l"/>
            <a:endParaRPr lang="en-US" sz="2400" b="1" dirty="0">
              <a:solidFill>
                <a:schemeClr val="tx2">
                  <a:lumMod val="20000"/>
                  <a:lumOff val="80000"/>
                </a:schemeClr>
              </a:solidFill>
              <a:latin typeface="Book Antiqua" panose="02040602050305030304" pitchFamily="18" charset="0"/>
            </a:endParaRPr>
          </a:p>
          <a:p>
            <a:pPr algn="l"/>
            <a:r>
              <a:rPr lang="en-US" sz="2400" b="1" dirty="0">
                <a:solidFill>
                  <a:schemeClr val="tx2">
                    <a:lumMod val="20000"/>
                    <a:lumOff val="80000"/>
                  </a:schemeClr>
                </a:solidFill>
                <a:latin typeface="Book Antiqua" panose="02040602050305030304" pitchFamily="18" charset="0"/>
              </a:rPr>
              <a:t>Time-series clustering</a:t>
            </a:r>
          </a:p>
        </p:txBody>
      </p:sp>
      <p:pic>
        <p:nvPicPr>
          <p:cNvPr id="16" name="Picture 15" descr="A colorful pattern on a black background&#10;&#10;Description automatically generated">
            <a:extLst>
              <a:ext uri="{FF2B5EF4-FFF2-40B4-BE49-F238E27FC236}">
                <a16:creationId xmlns:a16="http://schemas.microsoft.com/office/drawing/2014/main" id="{69079784-6B78-AA1E-1FB7-AC599A33E3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863" y="3269884"/>
            <a:ext cx="612000" cy="612000"/>
          </a:xfrm>
          <a:prstGeom prst="rect">
            <a:avLst/>
          </a:prstGeom>
        </p:spPr>
      </p:pic>
      <p:pic>
        <p:nvPicPr>
          <p:cNvPr id="20" name="Picture 19" descr="A colorful buttons with letters and numbers on a black background&#10;&#10;Description automatically generated">
            <a:extLst>
              <a:ext uri="{FF2B5EF4-FFF2-40B4-BE49-F238E27FC236}">
                <a16:creationId xmlns:a16="http://schemas.microsoft.com/office/drawing/2014/main" id="{D216D37B-EE53-7F16-ECFC-9CD760762D98}"/>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320863" y="4738857"/>
            <a:ext cx="612000" cy="612000"/>
          </a:xfrm>
          <a:prstGeom prst="rect">
            <a:avLst/>
          </a:prstGeom>
        </p:spPr>
      </p:pic>
      <p:sp>
        <p:nvSpPr>
          <p:cNvPr id="2" name="TextBox 1">
            <a:extLst>
              <a:ext uri="{FF2B5EF4-FFF2-40B4-BE49-F238E27FC236}">
                <a16:creationId xmlns:a16="http://schemas.microsoft.com/office/drawing/2014/main" id="{3CBCEA40-9333-B74E-E2AD-041364E2C4A7}"/>
              </a:ext>
            </a:extLst>
          </p:cNvPr>
          <p:cNvSpPr txBox="1"/>
          <p:nvPr/>
        </p:nvSpPr>
        <p:spPr>
          <a:xfrm>
            <a:off x="4451231" y="1914317"/>
            <a:ext cx="5271928"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600" dirty="0">
                <a:latin typeface="Book Antiqua" panose="02040602050305030304" pitchFamily="18" charset="0"/>
              </a:rPr>
              <a:t>Workload patterns are recurring characteristics or behaviors exhibited by an application’s workloads within a specific time interval [3].</a:t>
            </a:r>
          </a:p>
        </p:txBody>
      </p:sp>
      <p:sp>
        <p:nvSpPr>
          <p:cNvPr id="6" name="Slide Number Placeholder 5">
            <a:extLst>
              <a:ext uri="{FF2B5EF4-FFF2-40B4-BE49-F238E27FC236}">
                <a16:creationId xmlns:a16="http://schemas.microsoft.com/office/drawing/2014/main" id="{63D0DA7A-0514-EA7F-4174-78A750E4F3B2}"/>
              </a:ext>
            </a:extLst>
          </p:cNvPr>
          <p:cNvSpPr>
            <a:spLocks noGrp="1"/>
          </p:cNvSpPr>
          <p:nvPr>
            <p:ph type="sldNum" sz="quarter" idx="2"/>
          </p:nvPr>
        </p:nvSpPr>
        <p:spPr/>
        <p:txBody>
          <a:bodyPr/>
          <a:lstStyle/>
          <a:p>
            <a:fld id="{86CB4B4D-7CA3-9044-876B-883B54F8677D}" type="slidenum">
              <a:rPr lang="en-CA" smtClean="0"/>
              <a:t>8</a:t>
            </a:fld>
            <a:endParaRPr lang="en-CA" dirty="0"/>
          </a:p>
        </p:txBody>
      </p:sp>
    </p:spTree>
    <p:extLst>
      <p:ext uri="{BB962C8B-B14F-4D97-AF65-F5344CB8AC3E}">
        <p14:creationId xmlns:p14="http://schemas.microsoft.com/office/powerpoint/2010/main" val="996868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4E0919A-7AF5-4204-B632-75ECA9298BAD}"/>
              </a:ext>
            </a:extLst>
          </p:cNvPr>
          <p:cNvSpPr>
            <a:spLocks noGrp="1"/>
          </p:cNvSpPr>
          <p:nvPr>
            <p:ph type="body" sz="quarter" idx="19"/>
          </p:nvPr>
        </p:nvSpPr>
        <p:spPr>
          <a:solidFill>
            <a:srgbClr val="F6332E"/>
          </a:solidFill>
        </p:spPr>
        <p:txBody>
          <a:bodyPr/>
          <a:lstStyle/>
          <a:p>
            <a:endParaRPr lang="en-US"/>
          </a:p>
        </p:txBody>
      </p:sp>
      <p:sp>
        <p:nvSpPr>
          <p:cNvPr id="4" name="TextBox 3">
            <a:extLst>
              <a:ext uri="{FF2B5EF4-FFF2-40B4-BE49-F238E27FC236}">
                <a16:creationId xmlns:a16="http://schemas.microsoft.com/office/drawing/2014/main" id="{78A8ED26-671F-F533-3314-26F0009BE325}"/>
              </a:ext>
            </a:extLst>
          </p:cNvPr>
          <p:cNvSpPr txBox="1"/>
          <p:nvPr/>
        </p:nvSpPr>
        <p:spPr>
          <a:xfrm>
            <a:off x="320863" y="645644"/>
            <a:ext cx="9264273"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600" b="1" dirty="0">
                <a:latin typeface="Book Antiqua" panose="02040602050305030304" pitchFamily="18" charset="0"/>
              </a:rPr>
              <a:t>A little of context!</a:t>
            </a:r>
          </a:p>
        </p:txBody>
      </p:sp>
      <p:pic>
        <p:nvPicPr>
          <p:cNvPr id="8" name="Picture 7" descr="A person with a mustache behind a table&#10;&#10;Description automatically generated">
            <a:extLst>
              <a:ext uri="{FF2B5EF4-FFF2-40B4-BE49-F238E27FC236}">
                <a16:creationId xmlns:a16="http://schemas.microsoft.com/office/drawing/2014/main" id="{7711FE05-CA6E-75BA-44F0-D047B881F49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20863" y="2530772"/>
            <a:ext cx="612000" cy="612000"/>
          </a:xfrm>
          <a:prstGeom prst="rect">
            <a:avLst/>
          </a:prstGeom>
        </p:spPr>
      </p:pic>
      <p:pic>
        <p:nvPicPr>
          <p:cNvPr id="11" name="Picture 10" descr="A blue paper with a green tick&#10;&#10;Description automatically generated">
            <a:extLst>
              <a:ext uri="{FF2B5EF4-FFF2-40B4-BE49-F238E27FC236}">
                <a16:creationId xmlns:a16="http://schemas.microsoft.com/office/drawing/2014/main" id="{834E1703-FC74-1642-F0B7-C5922751EFB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320863" y="4004371"/>
            <a:ext cx="612000" cy="612000"/>
          </a:xfrm>
          <a:prstGeom prst="rect">
            <a:avLst/>
          </a:prstGeom>
        </p:spPr>
      </p:pic>
      <p:pic>
        <p:nvPicPr>
          <p:cNvPr id="13" name="Picture 12" descr="A computer screen with a stack of servers&#10;&#10;Description automatically generated">
            <a:extLst>
              <a:ext uri="{FF2B5EF4-FFF2-40B4-BE49-F238E27FC236}">
                <a16:creationId xmlns:a16="http://schemas.microsoft.com/office/drawing/2014/main" id="{8B2791D3-7444-412E-0D33-9A7C68FFD51C}"/>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20863" y="1847573"/>
            <a:ext cx="612000" cy="612000"/>
          </a:xfrm>
          <a:prstGeom prst="rect">
            <a:avLst/>
          </a:prstGeom>
        </p:spPr>
      </p:pic>
      <p:sp>
        <p:nvSpPr>
          <p:cNvPr id="14" name="TextBox 13">
            <a:extLst>
              <a:ext uri="{FF2B5EF4-FFF2-40B4-BE49-F238E27FC236}">
                <a16:creationId xmlns:a16="http://schemas.microsoft.com/office/drawing/2014/main" id="{AB47A4CD-DC55-83C2-82F4-C7A9970F9E07}"/>
              </a:ext>
            </a:extLst>
          </p:cNvPr>
          <p:cNvSpPr txBox="1"/>
          <p:nvPr/>
        </p:nvSpPr>
        <p:spPr>
          <a:xfrm>
            <a:off x="1162204" y="1914317"/>
            <a:ext cx="3790795" cy="3416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400" b="1" dirty="0">
                <a:solidFill>
                  <a:schemeClr val="tx2">
                    <a:lumMod val="20000"/>
                    <a:lumOff val="80000"/>
                  </a:schemeClr>
                </a:solidFill>
                <a:latin typeface="Book Antiqua" panose="02040602050305030304" pitchFamily="18" charset="0"/>
              </a:rPr>
              <a:t>Web application</a:t>
            </a:r>
          </a:p>
          <a:p>
            <a:pPr algn="l"/>
            <a:endParaRPr lang="en-US" sz="2400" b="1" dirty="0">
              <a:solidFill>
                <a:schemeClr val="tx2">
                  <a:lumMod val="20000"/>
                  <a:lumOff val="80000"/>
                </a:schemeClr>
              </a:solidFill>
              <a:latin typeface="Book Antiqua" panose="02040602050305030304" pitchFamily="18" charset="0"/>
            </a:endParaRPr>
          </a:p>
          <a:p>
            <a:pPr algn="l"/>
            <a:r>
              <a:rPr lang="en-US" sz="2400" b="1" dirty="0">
                <a:solidFill>
                  <a:schemeClr val="tx2">
                    <a:lumMod val="20000"/>
                    <a:lumOff val="80000"/>
                  </a:schemeClr>
                </a:solidFill>
                <a:latin typeface="Book Antiqua" panose="02040602050305030304" pitchFamily="18" charset="0"/>
              </a:rPr>
              <a:t>Workload</a:t>
            </a:r>
          </a:p>
          <a:p>
            <a:pPr algn="l"/>
            <a:endParaRPr lang="en-US" sz="2400" b="1" dirty="0">
              <a:solidFill>
                <a:schemeClr val="tx1"/>
              </a:solidFill>
              <a:latin typeface="Book Antiqua" panose="02040602050305030304" pitchFamily="18" charset="0"/>
            </a:endParaRPr>
          </a:p>
          <a:p>
            <a:pPr algn="l"/>
            <a:r>
              <a:rPr lang="en-US" sz="2400" b="1" dirty="0">
                <a:solidFill>
                  <a:schemeClr val="tx1"/>
                </a:solidFill>
                <a:latin typeface="Book Antiqua" panose="02040602050305030304" pitchFamily="18" charset="0"/>
              </a:rPr>
              <a:t>Workload pattern</a:t>
            </a:r>
          </a:p>
          <a:p>
            <a:pPr algn="l"/>
            <a:endParaRPr lang="en-US" sz="2400" b="1" dirty="0">
              <a:solidFill>
                <a:schemeClr val="tx1"/>
              </a:solidFill>
              <a:latin typeface="Book Antiqua" panose="02040602050305030304" pitchFamily="18" charset="0"/>
            </a:endParaRPr>
          </a:p>
          <a:p>
            <a:pPr algn="l"/>
            <a:r>
              <a:rPr lang="en-US" sz="2400" b="1" dirty="0">
                <a:solidFill>
                  <a:schemeClr val="tx2">
                    <a:lumMod val="20000"/>
                    <a:lumOff val="80000"/>
                  </a:schemeClr>
                </a:solidFill>
                <a:latin typeface="Book Antiqua" panose="02040602050305030304" pitchFamily="18" charset="0"/>
              </a:rPr>
              <a:t>Trace</a:t>
            </a:r>
          </a:p>
          <a:p>
            <a:pPr algn="l"/>
            <a:endParaRPr lang="en-US" sz="2400" b="1" dirty="0">
              <a:solidFill>
                <a:schemeClr val="tx2">
                  <a:lumMod val="20000"/>
                  <a:lumOff val="80000"/>
                </a:schemeClr>
              </a:solidFill>
              <a:latin typeface="Book Antiqua" panose="02040602050305030304" pitchFamily="18" charset="0"/>
            </a:endParaRPr>
          </a:p>
          <a:p>
            <a:pPr algn="l"/>
            <a:r>
              <a:rPr lang="en-US" sz="2400" b="1" dirty="0">
                <a:solidFill>
                  <a:schemeClr val="tx2">
                    <a:lumMod val="20000"/>
                    <a:lumOff val="80000"/>
                  </a:schemeClr>
                </a:solidFill>
                <a:latin typeface="Book Antiqua" panose="02040602050305030304" pitchFamily="18" charset="0"/>
              </a:rPr>
              <a:t>Time-series clustering</a:t>
            </a:r>
          </a:p>
        </p:txBody>
      </p:sp>
      <p:pic>
        <p:nvPicPr>
          <p:cNvPr id="16" name="Picture 15" descr="A colorful pattern on a black background&#10;&#10;Description automatically generated">
            <a:extLst>
              <a:ext uri="{FF2B5EF4-FFF2-40B4-BE49-F238E27FC236}">
                <a16:creationId xmlns:a16="http://schemas.microsoft.com/office/drawing/2014/main" id="{69079784-6B78-AA1E-1FB7-AC599A33E3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863" y="3269884"/>
            <a:ext cx="612000" cy="612000"/>
          </a:xfrm>
          <a:prstGeom prst="rect">
            <a:avLst/>
          </a:prstGeom>
        </p:spPr>
      </p:pic>
      <p:pic>
        <p:nvPicPr>
          <p:cNvPr id="20" name="Picture 19" descr="A colorful buttons with letters and numbers on a black background&#10;&#10;Description automatically generated">
            <a:extLst>
              <a:ext uri="{FF2B5EF4-FFF2-40B4-BE49-F238E27FC236}">
                <a16:creationId xmlns:a16="http://schemas.microsoft.com/office/drawing/2014/main" id="{D216D37B-EE53-7F16-ECFC-9CD760762D98}"/>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320863" y="4738857"/>
            <a:ext cx="612000" cy="612000"/>
          </a:xfrm>
          <a:prstGeom prst="rect">
            <a:avLst/>
          </a:prstGeom>
        </p:spPr>
      </p:pic>
      <p:sp>
        <p:nvSpPr>
          <p:cNvPr id="2" name="TextBox 1">
            <a:extLst>
              <a:ext uri="{FF2B5EF4-FFF2-40B4-BE49-F238E27FC236}">
                <a16:creationId xmlns:a16="http://schemas.microsoft.com/office/drawing/2014/main" id="{3CBCEA40-9333-B74E-E2AD-041364E2C4A7}"/>
              </a:ext>
            </a:extLst>
          </p:cNvPr>
          <p:cNvSpPr txBox="1"/>
          <p:nvPr/>
        </p:nvSpPr>
        <p:spPr>
          <a:xfrm>
            <a:off x="4451231" y="1914317"/>
            <a:ext cx="5271928"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600" dirty="0">
                <a:latin typeface="Book Antiqua" panose="02040602050305030304" pitchFamily="18" charset="0"/>
              </a:rPr>
              <a:t>Workload patterns are recurring characteristics or behaviors exhibited by an application’s workloads within a specific time interval [3].</a:t>
            </a:r>
          </a:p>
        </p:txBody>
      </p:sp>
      <p:sp>
        <p:nvSpPr>
          <p:cNvPr id="3" name="TextBox 2">
            <a:extLst>
              <a:ext uri="{FF2B5EF4-FFF2-40B4-BE49-F238E27FC236}">
                <a16:creationId xmlns:a16="http://schemas.microsoft.com/office/drawing/2014/main" id="{91D17389-7F64-575F-C769-5DD1C2DF7FC6}"/>
              </a:ext>
            </a:extLst>
          </p:cNvPr>
          <p:cNvSpPr txBox="1"/>
          <p:nvPr/>
        </p:nvSpPr>
        <p:spPr>
          <a:xfrm>
            <a:off x="4451231" y="3083868"/>
            <a:ext cx="5271928" cy="1077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600" dirty="0">
                <a:latin typeface="Book Antiqua" panose="02040602050305030304" pitchFamily="18" charset="0"/>
              </a:rPr>
              <a:t>Important for tasks such as:</a:t>
            </a:r>
          </a:p>
          <a:p>
            <a:pPr marL="285750" indent="-285750" algn="l">
              <a:buFont typeface="Arial" panose="020B0604020202020204" pitchFamily="34" charset="0"/>
              <a:buChar char="•"/>
            </a:pPr>
            <a:r>
              <a:rPr lang="en-US" sz="1600" dirty="0">
                <a:latin typeface="Book Antiqua" panose="02040602050305030304" pitchFamily="18" charset="0"/>
              </a:rPr>
              <a:t>Capacity planning</a:t>
            </a:r>
          </a:p>
          <a:p>
            <a:pPr marL="285750" indent="-285750" algn="l">
              <a:buFont typeface="Arial" panose="020B0604020202020204" pitchFamily="34" charset="0"/>
              <a:buChar char="•"/>
            </a:pPr>
            <a:r>
              <a:rPr lang="en-US" sz="1600" dirty="0">
                <a:latin typeface="Book Antiqua" panose="02040602050305030304" pitchFamily="18" charset="0"/>
              </a:rPr>
              <a:t>Resource allocation</a:t>
            </a:r>
          </a:p>
          <a:p>
            <a:pPr marL="285750" indent="-285750" algn="l">
              <a:buFont typeface="Arial" panose="020B0604020202020204" pitchFamily="34" charset="0"/>
              <a:buChar char="•"/>
            </a:pPr>
            <a:r>
              <a:rPr lang="en-US" sz="1600" dirty="0">
                <a:latin typeface="Book Antiqua" panose="02040602050305030304" pitchFamily="18" charset="0"/>
              </a:rPr>
              <a:t>Performance optimization</a:t>
            </a:r>
          </a:p>
        </p:txBody>
      </p:sp>
      <p:sp>
        <p:nvSpPr>
          <p:cNvPr id="7" name="Slide Number Placeholder 6">
            <a:extLst>
              <a:ext uri="{FF2B5EF4-FFF2-40B4-BE49-F238E27FC236}">
                <a16:creationId xmlns:a16="http://schemas.microsoft.com/office/drawing/2014/main" id="{916C26CB-5120-D52E-4D8A-301BC4130D78}"/>
              </a:ext>
            </a:extLst>
          </p:cNvPr>
          <p:cNvSpPr>
            <a:spLocks noGrp="1"/>
          </p:cNvSpPr>
          <p:nvPr>
            <p:ph type="sldNum" sz="quarter" idx="2"/>
          </p:nvPr>
        </p:nvSpPr>
        <p:spPr/>
        <p:txBody>
          <a:bodyPr/>
          <a:lstStyle/>
          <a:p>
            <a:fld id="{86CB4B4D-7CA3-9044-876B-883B54F8677D}" type="slidenum">
              <a:rPr lang="en-CA" smtClean="0"/>
              <a:t>9</a:t>
            </a:fld>
            <a:endParaRPr lang="en-CA" dirty="0"/>
          </a:p>
        </p:txBody>
      </p:sp>
    </p:spTree>
    <p:extLst>
      <p:ext uri="{BB962C8B-B14F-4D97-AF65-F5344CB8AC3E}">
        <p14:creationId xmlns:p14="http://schemas.microsoft.com/office/powerpoint/2010/main" val="3388386629"/>
      </p:ext>
    </p:extLst>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Next Ultra Light"/>
        <a:ea typeface="Avenir Next Ultra Light"/>
        <a:cs typeface="Avenir Next Ultra Light"/>
      </a:majorFont>
      <a:minorFont>
        <a:latin typeface="Avenir Next Ultra Light"/>
        <a:ea typeface="Avenir Next Ultra Light"/>
        <a:cs typeface="Avenir Next Ultr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FD746D"/>
            </a:gs>
            <a:gs pos="100000">
              <a:srgbClr val="FF9068"/>
            </a:gs>
          </a:gsLst>
          <a:lin ang="0" scaled="0"/>
        </a:gra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Next Ultra Light"/>
        <a:ea typeface="Avenir Next Ultra Light"/>
        <a:cs typeface="Avenir Next Ultra Light"/>
      </a:majorFont>
      <a:minorFont>
        <a:latin typeface="Avenir Next Ultra Light"/>
        <a:ea typeface="Avenir Next Ultra Light"/>
        <a:cs typeface="Avenir Next Ultr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FD746D"/>
            </a:gs>
            <a:gs pos="100000">
              <a:srgbClr val="FF9068"/>
            </a:gs>
          </a:gsLst>
          <a:lin ang="0" scaled="0"/>
        </a:gra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Minimal Gradient</Template>
  <TotalTime>10210</TotalTime>
  <Words>1995</Words>
  <Application>Microsoft Macintosh PowerPoint</Application>
  <PresentationFormat>A4 Paper (210x297 mm)</PresentationFormat>
  <Paragraphs>428</Paragraphs>
  <Slides>47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Avenir Next</vt:lpstr>
      <vt:lpstr>Avenir Next Ultra Light</vt:lpstr>
      <vt:lpstr>Book Antiqua</vt:lpstr>
      <vt:lpstr>Gill Sans</vt:lpstr>
      <vt:lpstr>Lucida Grande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roozbeh aghili</dc:creator>
  <cp:lastModifiedBy>Roozbeh Aghili</cp:lastModifiedBy>
  <cp:revision>63</cp:revision>
  <dcterms:created xsi:type="dcterms:W3CDTF">2019-05-19T06:36:34Z</dcterms:created>
  <dcterms:modified xsi:type="dcterms:W3CDTF">2024-05-30T13:25:15Z</dcterms:modified>
</cp:coreProperties>
</file>