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28"/>
  </p:notesMasterIdLst>
  <p:sldIdLst>
    <p:sldId id="257" r:id="rId6"/>
    <p:sldId id="258" r:id="rId7"/>
    <p:sldId id="268" r:id="rId8"/>
    <p:sldId id="262" r:id="rId9"/>
    <p:sldId id="263" r:id="rId10"/>
    <p:sldId id="264" r:id="rId11"/>
    <p:sldId id="269" r:id="rId12"/>
    <p:sldId id="265" r:id="rId13"/>
    <p:sldId id="266" r:id="rId14"/>
    <p:sldId id="267" r:id="rId15"/>
    <p:sldId id="276" r:id="rId16"/>
    <p:sldId id="274" r:id="rId17"/>
    <p:sldId id="277" r:id="rId18"/>
    <p:sldId id="271" r:id="rId19"/>
    <p:sldId id="284" r:id="rId20"/>
    <p:sldId id="260" r:id="rId21"/>
    <p:sldId id="275" r:id="rId22"/>
    <p:sldId id="280" r:id="rId23"/>
    <p:sldId id="279" r:id="rId24"/>
    <p:sldId id="283" r:id="rId25"/>
    <p:sldId id="285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FFFF"/>
    <a:srgbClr val="3399FF"/>
    <a:srgbClr val="0066FF"/>
    <a:srgbClr val="6699FF"/>
    <a:srgbClr val="99CCFF"/>
    <a:srgbClr val="F1F0F2"/>
    <a:srgbClr val="E3E1E5"/>
    <a:srgbClr val="140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B2A94D-8327-4BB1-BC2B-118459D5C754}" v="79" dt="2024-05-30T16:17:09.2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3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treault, Francois" userId="fd187a60-f92e-4c70-9873-9c73eeaef61f" providerId="ADAL" clId="{B0B2A94D-8327-4BB1-BC2B-118459D5C754}"/>
    <pc:docChg chg="undo redo custSel addSld delSld modSld sldOrd">
      <pc:chgData name="Tetreault, Francois" userId="fd187a60-f92e-4c70-9873-9c73eeaef61f" providerId="ADAL" clId="{B0B2A94D-8327-4BB1-BC2B-118459D5C754}" dt="2024-05-30T17:23:49.019" v="5854" actId="20577"/>
      <pc:docMkLst>
        <pc:docMk/>
      </pc:docMkLst>
      <pc:sldChg chg="modSp mod">
        <pc:chgData name="Tetreault, Francois" userId="fd187a60-f92e-4c70-9873-9c73eeaef61f" providerId="ADAL" clId="{B0B2A94D-8327-4BB1-BC2B-118459D5C754}" dt="2024-05-30T15:25:08.932" v="5090" actId="20577"/>
        <pc:sldMkLst>
          <pc:docMk/>
          <pc:sldMk cId="3322792613" sldId="257"/>
        </pc:sldMkLst>
        <pc:spChg chg="mod">
          <ac:chgData name="Tetreault, Francois" userId="fd187a60-f92e-4c70-9873-9c73eeaef61f" providerId="ADAL" clId="{B0B2A94D-8327-4BB1-BC2B-118459D5C754}" dt="2024-05-30T15:25:08.932" v="5090" actId="20577"/>
          <ac:spMkLst>
            <pc:docMk/>
            <pc:sldMk cId="3322792613" sldId="257"/>
            <ac:spMk id="2" creationId="{36077849-C87A-6B38-81B0-DDD64D4B65E1}"/>
          </ac:spMkLst>
        </pc:spChg>
        <pc:spChg chg="mod">
          <ac:chgData name="Tetreault, Francois" userId="fd187a60-f92e-4c70-9873-9c73eeaef61f" providerId="ADAL" clId="{B0B2A94D-8327-4BB1-BC2B-118459D5C754}" dt="2024-05-30T15:21:33.481" v="5022" actId="20577"/>
          <ac:spMkLst>
            <pc:docMk/>
            <pc:sldMk cId="3322792613" sldId="257"/>
            <ac:spMk id="3" creationId="{2B826B48-B43C-2875-81D5-AF993D811E99}"/>
          </ac:spMkLst>
        </pc:spChg>
      </pc:sldChg>
      <pc:sldChg chg="addSp delSp modSp mod modClrScheme chgLayout">
        <pc:chgData name="Tetreault, Francois" userId="fd187a60-f92e-4c70-9873-9c73eeaef61f" providerId="ADAL" clId="{B0B2A94D-8327-4BB1-BC2B-118459D5C754}" dt="2024-05-30T17:22:07.398" v="5834" actId="27636"/>
        <pc:sldMkLst>
          <pc:docMk/>
          <pc:sldMk cId="3158609584" sldId="258"/>
        </pc:sldMkLst>
        <pc:spChg chg="mod">
          <ac:chgData name="Tetreault, Francois" userId="fd187a60-f92e-4c70-9873-9c73eeaef61f" providerId="ADAL" clId="{B0B2A94D-8327-4BB1-BC2B-118459D5C754}" dt="2024-05-30T11:20:31.217" v="2982" actId="26606"/>
          <ac:spMkLst>
            <pc:docMk/>
            <pc:sldMk cId="3158609584" sldId="258"/>
            <ac:spMk id="6" creationId="{A0792EE1-E3C7-B1F8-B98A-454E99EEF963}"/>
          </ac:spMkLst>
        </pc:spChg>
        <pc:spChg chg="mod">
          <ac:chgData name="Tetreault, Francois" userId="fd187a60-f92e-4c70-9873-9c73eeaef61f" providerId="ADAL" clId="{B0B2A94D-8327-4BB1-BC2B-118459D5C754}" dt="2024-05-30T17:22:07.398" v="5834" actId="27636"/>
          <ac:spMkLst>
            <pc:docMk/>
            <pc:sldMk cId="3158609584" sldId="258"/>
            <ac:spMk id="7" creationId="{470FEAF9-FE51-88C5-5757-1C45CC840F72}"/>
          </ac:spMkLst>
        </pc:spChg>
        <pc:picChg chg="add del mod">
          <ac:chgData name="Tetreault, Francois" userId="fd187a60-f92e-4c70-9873-9c73eeaef61f" providerId="ADAL" clId="{B0B2A94D-8327-4BB1-BC2B-118459D5C754}" dt="2024-05-30T03:54:49.625" v="1751" actId="478"/>
          <ac:picMkLst>
            <pc:docMk/>
            <pc:sldMk cId="3158609584" sldId="258"/>
            <ac:picMk id="3" creationId="{D2CD03CC-19F2-9815-0656-C83ABE4022F0}"/>
          </ac:picMkLst>
        </pc:picChg>
        <pc:picChg chg="add del mod">
          <ac:chgData name="Tetreault, Francois" userId="fd187a60-f92e-4c70-9873-9c73eeaef61f" providerId="ADAL" clId="{B0B2A94D-8327-4BB1-BC2B-118459D5C754}" dt="2024-05-30T11:19:52.885" v="2978" actId="478"/>
          <ac:picMkLst>
            <pc:docMk/>
            <pc:sldMk cId="3158609584" sldId="258"/>
            <ac:picMk id="5" creationId="{B6EF6FDE-4F6B-7924-8A22-8915DF14CA97}"/>
          </ac:picMkLst>
        </pc:picChg>
        <pc:picChg chg="add del mod">
          <ac:chgData name="Tetreault, Francois" userId="fd187a60-f92e-4c70-9873-9c73eeaef61f" providerId="ADAL" clId="{B0B2A94D-8327-4BB1-BC2B-118459D5C754}" dt="2024-05-30T11:21:06.060" v="2985" actId="478"/>
          <ac:picMkLst>
            <pc:docMk/>
            <pc:sldMk cId="3158609584" sldId="258"/>
            <ac:picMk id="9" creationId="{66CDBB43-9A9C-5F2F-5A26-199A62105A11}"/>
          </ac:picMkLst>
        </pc:picChg>
        <pc:picChg chg="add mod">
          <ac:chgData name="Tetreault, Francois" userId="fd187a60-f92e-4c70-9873-9c73eeaef61f" providerId="ADAL" clId="{B0B2A94D-8327-4BB1-BC2B-118459D5C754}" dt="2024-05-30T11:22:43.078" v="2990" actId="1076"/>
          <ac:picMkLst>
            <pc:docMk/>
            <pc:sldMk cId="3158609584" sldId="258"/>
            <ac:picMk id="11" creationId="{400241E6-3E0E-149B-64C4-E17AC4894578}"/>
          </ac:picMkLst>
        </pc:picChg>
      </pc:sldChg>
      <pc:sldChg chg="modSp del mod">
        <pc:chgData name="Tetreault, Francois" userId="fd187a60-f92e-4c70-9873-9c73eeaef61f" providerId="ADAL" clId="{B0B2A94D-8327-4BB1-BC2B-118459D5C754}" dt="2024-05-30T03:47:01.246" v="1554" actId="47"/>
        <pc:sldMkLst>
          <pc:docMk/>
          <pc:sldMk cId="3956389897" sldId="259"/>
        </pc:sldMkLst>
        <pc:spChg chg="mod">
          <ac:chgData name="Tetreault, Francois" userId="fd187a60-f92e-4c70-9873-9c73eeaef61f" providerId="ADAL" clId="{B0B2A94D-8327-4BB1-BC2B-118459D5C754}" dt="2024-05-30T03:29:47.980" v="1179" actId="20577"/>
          <ac:spMkLst>
            <pc:docMk/>
            <pc:sldMk cId="3956389897" sldId="259"/>
            <ac:spMk id="2" creationId="{250A076A-40A1-CD78-8F8A-E4E62F0A7D9E}"/>
          </ac:spMkLst>
        </pc:spChg>
        <pc:spChg chg="mod">
          <ac:chgData name="Tetreault, Francois" userId="fd187a60-f92e-4c70-9873-9c73eeaef61f" providerId="ADAL" clId="{B0B2A94D-8327-4BB1-BC2B-118459D5C754}" dt="2024-05-30T03:31:23.076" v="1244" actId="6549"/>
          <ac:spMkLst>
            <pc:docMk/>
            <pc:sldMk cId="3956389897" sldId="259"/>
            <ac:spMk id="4" creationId="{FF4B992B-65F3-F801-97E5-F417670E9C8D}"/>
          </ac:spMkLst>
        </pc:spChg>
      </pc:sldChg>
      <pc:sldChg chg="addSp delSp modSp mod">
        <pc:chgData name="Tetreault, Francois" userId="fd187a60-f92e-4c70-9873-9c73eeaef61f" providerId="ADAL" clId="{B0B2A94D-8327-4BB1-BC2B-118459D5C754}" dt="2024-05-30T17:15:17.419" v="5564" actId="20577"/>
        <pc:sldMkLst>
          <pc:docMk/>
          <pc:sldMk cId="3950835909" sldId="260"/>
        </pc:sldMkLst>
        <pc:spChg chg="mod">
          <ac:chgData name="Tetreault, Francois" userId="fd187a60-f92e-4c70-9873-9c73eeaef61f" providerId="ADAL" clId="{B0B2A94D-8327-4BB1-BC2B-118459D5C754}" dt="2024-05-30T04:10:49.532" v="2082" actId="20577"/>
          <ac:spMkLst>
            <pc:docMk/>
            <pc:sldMk cId="3950835909" sldId="260"/>
            <ac:spMk id="2" creationId="{D9C15F05-1C48-3BFB-B425-30F78871765E}"/>
          </ac:spMkLst>
        </pc:spChg>
        <pc:spChg chg="mod">
          <ac:chgData name="Tetreault, Francois" userId="fd187a60-f92e-4c70-9873-9c73eeaef61f" providerId="ADAL" clId="{B0B2A94D-8327-4BB1-BC2B-118459D5C754}" dt="2024-05-30T17:15:17.419" v="5564" actId="20577"/>
          <ac:spMkLst>
            <pc:docMk/>
            <pc:sldMk cId="3950835909" sldId="260"/>
            <ac:spMk id="3" creationId="{E88ACD06-4C90-CE96-41C9-0A8C6657370D}"/>
          </ac:spMkLst>
        </pc:spChg>
        <pc:spChg chg="add del mod">
          <ac:chgData name="Tetreault, Francois" userId="fd187a60-f92e-4c70-9873-9c73eeaef61f" providerId="ADAL" clId="{B0B2A94D-8327-4BB1-BC2B-118459D5C754}" dt="2024-05-30T11:12:50.846" v="2888" actId="478"/>
          <ac:spMkLst>
            <pc:docMk/>
            <pc:sldMk cId="3950835909" sldId="260"/>
            <ac:spMk id="5" creationId="{D955F3F8-4D1E-1BB7-2FC5-A95275897F2A}"/>
          </ac:spMkLst>
        </pc:spChg>
        <pc:spChg chg="add del mod">
          <ac:chgData name="Tetreault, Francois" userId="fd187a60-f92e-4c70-9873-9c73eeaef61f" providerId="ADAL" clId="{B0B2A94D-8327-4BB1-BC2B-118459D5C754}" dt="2024-05-30T11:12:54.723" v="2889" actId="21"/>
          <ac:spMkLst>
            <pc:docMk/>
            <pc:sldMk cId="3950835909" sldId="260"/>
            <ac:spMk id="6" creationId="{AA5D0516-2185-C65D-D58C-F4212C68C295}"/>
          </ac:spMkLst>
        </pc:spChg>
        <pc:spChg chg="add del mod">
          <ac:chgData name="Tetreault, Francois" userId="fd187a60-f92e-4c70-9873-9c73eeaef61f" providerId="ADAL" clId="{B0B2A94D-8327-4BB1-BC2B-118459D5C754}" dt="2024-05-30T11:13:22.094" v="2895" actId="478"/>
          <ac:spMkLst>
            <pc:docMk/>
            <pc:sldMk cId="3950835909" sldId="260"/>
            <ac:spMk id="12" creationId="{AA5D0516-2185-C65D-D58C-F4212C68C295}"/>
          </ac:spMkLst>
        </pc:spChg>
        <pc:picChg chg="add del mod">
          <ac:chgData name="Tetreault, Francois" userId="fd187a60-f92e-4c70-9873-9c73eeaef61f" providerId="ADAL" clId="{B0B2A94D-8327-4BB1-BC2B-118459D5C754}" dt="2024-05-30T11:12:48.508" v="2887" actId="478"/>
          <ac:picMkLst>
            <pc:docMk/>
            <pc:sldMk cId="3950835909" sldId="260"/>
            <ac:picMk id="4" creationId="{34A2DADE-206C-BF9F-487C-671E649ED46C}"/>
          </ac:picMkLst>
        </pc:picChg>
        <pc:picChg chg="add del mod">
          <ac:chgData name="Tetreault, Francois" userId="fd187a60-f92e-4c70-9873-9c73eeaef61f" providerId="ADAL" clId="{B0B2A94D-8327-4BB1-BC2B-118459D5C754}" dt="2024-05-30T11:14:09.709" v="2905" actId="21"/>
          <ac:picMkLst>
            <pc:docMk/>
            <pc:sldMk cId="3950835909" sldId="260"/>
            <ac:picMk id="7" creationId="{47B94A14-0D5A-884A-8903-C0C78D1B9A6D}"/>
          </ac:picMkLst>
        </pc:picChg>
      </pc:sldChg>
      <pc:sldChg chg="addSp delSp modSp del mod ord modClrScheme chgLayout">
        <pc:chgData name="Tetreault, Francois" userId="fd187a60-f92e-4c70-9873-9c73eeaef61f" providerId="ADAL" clId="{B0B2A94D-8327-4BB1-BC2B-118459D5C754}" dt="2024-05-30T03:20:38.090" v="1010" actId="47"/>
        <pc:sldMkLst>
          <pc:docMk/>
          <pc:sldMk cId="816791119" sldId="261"/>
        </pc:sldMkLst>
        <pc:spChg chg="mod ord">
          <ac:chgData name="Tetreault, Francois" userId="fd187a60-f92e-4c70-9873-9c73eeaef61f" providerId="ADAL" clId="{B0B2A94D-8327-4BB1-BC2B-118459D5C754}" dt="2024-05-30T03:18:23.066" v="1000" actId="26606"/>
          <ac:spMkLst>
            <pc:docMk/>
            <pc:sldMk cId="816791119" sldId="261"/>
            <ac:spMk id="2" creationId="{CF6D10BD-BCBA-66BB-D882-BF266169A824}"/>
          </ac:spMkLst>
        </pc:spChg>
        <pc:spChg chg="add del mod">
          <ac:chgData name="Tetreault, Francois" userId="fd187a60-f92e-4c70-9873-9c73eeaef61f" providerId="ADAL" clId="{B0B2A94D-8327-4BB1-BC2B-118459D5C754}" dt="2024-05-30T03:01:21.690" v="530" actId="478"/>
          <ac:spMkLst>
            <pc:docMk/>
            <pc:sldMk cId="816791119" sldId="261"/>
            <ac:spMk id="4" creationId="{AF9F6F46-2CA9-8012-A17D-48CEA38A5741}"/>
          </ac:spMkLst>
        </pc:spChg>
        <pc:spChg chg="add del mod">
          <ac:chgData name="Tetreault, Francois" userId="fd187a60-f92e-4c70-9873-9c73eeaef61f" providerId="ADAL" clId="{B0B2A94D-8327-4BB1-BC2B-118459D5C754}" dt="2024-05-30T03:01:21.690" v="530" actId="478"/>
          <ac:spMkLst>
            <pc:docMk/>
            <pc:sldMk cId="816791119" sldId="261"/>
            <ac:spMk id="5" creationId="{F700CC8D-19EA-110E-F350-8A7451C99E11}"/>
          </ac:spMkLst>
        </pc:spChg>
        <pc:spChg chg="add del mod ord">
          <ac:chgData name="Tetreault, Francois" userId="fd187a60-f92e-4c70-9873-9c73eeaef61f" providerId="ADAL" clId="{B0B2A94D-8327-4BB1-BC2B-118459D5C754}" dt="2024-05-30T03:18:23.066" v="1000" actId="26606"/>
          <ac:spMkLst>
            <pc:docMk/>
            <pc:sldMk cId="816791119" sldId="261"/>
            <ac:spMk id="6" creationId="{700FDC80-D36A-DF63-AA6B-4F1C88BBF0AE}"/>
          </ac:spMkLst>
        </pc:spChg>
        <pc:spChg chg="add del mod ord">
          <ac:chgData name="Tetreault, Francois" userId="fd187a60-f92e-4c70-9873-9c73eeaef61f" providerId="ADAL" clId="{B0B2A94D-8327-4BB1-BC2B-118459D5C754}" dt="2024-05-29T12:30:35.766" v="186" actId="478"/>
          <ac:spMkLst>
            <pc:docMk/>
            <pc:sldMk cId="816791119" sldId="261"/>
            <ac:spMk id="7" creationId="{D324DE7D-A621-AE16-69E5-D750A98F2FD1}"/>
          </ac:spMkLst>
        </pc:spChg>
        <pc:spChg chg="add">
          <ac:chgData name="Tetreault, Francois" userId="fd187a60-f92e-4c70-9873-9c73eeaef61f" providerId="ADAL" clId="{B0B2A94D-8327-4BB1-BC2B-118459D5C754}" dt="2024-05-30T03:08:59.589" v="916"/>
          <ac:spMkLst>
            <pc:docMk/>
            <pc:sldMk cId="816791119" sldId="261"/>
            <ac:spMk id="9" creationId="{6A6FC057-8A5E-830A-40A6-A131949970B2}"/>
          </ac:spMkLst>
        </pc:spChg>
        <pc:spChg chg="add mod">
          <ac:chgData name="Tetreault, Francois" userId="fd187a60-f92e-4c70-9873-9c73eeaef61f" providerId="ADAL" clId="{B0B2A94D-8327-4BB1-BC2B-118459D5C754}" dt="2024-05-30T03:09:11.435" v="922"/>
          <ac:spMkLst>
            <pc:docMk/>
            <pc:sldMk cId="816791119" sldId="261"/>
            <ac:spMk id="10" creationId="{AFEBEFD2-CE74-8481-DC76-5B7E9B844177}"/>
          </ac:spMkLst>
        </pc:spChg>
        <pc:spChg chg="add del mod">
          <ac:chgData name="Tetreault, Francois" userId="fd187a60-f92e-4c70-9873-9c73eeaef61f" providerId="ADAL" clId="{B0B2A94D-8327-4BB1-BC2B-118459D5C754}" dt="2024-05-30T03:10:29.969" v="932" actId="26606"/>
          <ac:spMkLst>
            <pc:docMk/>
            <pc:sldMk cId="816791119" sldId="261"/>
            <ac:spMk id="12" creationId="{857BE8BA-459B-3282-C2F5-FC516C9CF45E}"/>
          </ac:spMkLst>
        </pc:spChg>
        <pc:spChg chg="add del mod">
          <ac:chgData name="Tetreault, Francois" userId="fd187a60-f92e-4c70-9873-9c73eeaef61f" providerId="ADAL" clId="{B0B2A94D-8327-4BB1-BC2B-118459D5C754}" dt="2024-05-30T03:18:56.465" v="1003" actId="478"/>
          <ac:spMkLst>
            <pc:docMk/>
            <pc:sldMk cId="816791119" sldId="261"/>
            <ac:spMk id="19" creationId="{0C249F0F-04BC-342F-822D-333984E136A3}"/>
          </ac:spMkLst>
        </pc:spChg>
        <pc:graphicFrameChg chg="add del mod">
          <ac:chgData name="Tetreault, Francois" userId="fd187a60-f92e-4c70-9873-9c73eeaef61f" providerId="ADAL" clId="{B0B2A94D-8327-4BB1-BC2B-118459D5C754}" dt="2024-05-30T03:07:06.262" v="909" actId="26606"/>
          <ac:graphicFrameMkLst>
            <pc:docMk/>
            <pc:sldMk cId="816791119" sldId="261"/>
            <ac:graphicFrameMk id="8" creationId="{80FE6D9D-6C97-C50C-89DD-06BE9E2F1335}"/>
          </ac:graphicFrameMkLst>
        </pc:graphicFrameChg>
        <pc:graphicFrameChg chg="add del mod">
          <ac:chgData name="Tetreault, Francois" userId="fd187a60-f92e-4c70-9873-9c73eeaef61f" providerId="ADAL" clId="{B0B2A94D-8327-4BB1-BC2B-118459D5C754}" dt="2024-05-30T03:10:26.487" v="930" actId="26606"/>
          <ac:graphicFrameMkLst>
            <pc:docMk/>
            <pc:sldMk cId="816791119" sldId="261"/>
            <ac:graphicFrameMk id="11" creationId="{FA4D9183-11D0-971B-A6FE-2128488479AD}"/>
          </ac:graphicFrameMkLst>
        </pc:graphicFrameChg>
        <pc:graphicFrameChg chg="add del mod">
          <ac:chgData name="Tetreault, Francois" userId="fd187a60-f92e-4c70-9873-9c73eeaef61f" providerId="ADAL" clId="{B0B2A94D-8327-4BB1-BC2B-118459D5C754}" dt="2024-05-30T03:10:29.969" v="932" actId="26606"/>
          <ac:graphicFrameMkLst>
            <pc:docMk/>
            <pc:sldMk cId="816791119" sldId="261"/>
            <ac:graphicFrameMk id="13" creationId="{41F49CC0-539E-5610-4823-DCBC808557D0}"/>
          </ac:graphicFrameMkLst>
        </pc:graphicFrameChg>
        <pc:graphicFrameChg chg="add del mod">
          <ac:chgData name="Tetreault, Francois" userId="fd187a60-f92e-4c70-9873-9c73eeaef61f" providerId="ADAL" clId="{B0B2A94D-8327-4BB1-BC2B-118459D5C754}" dt="2024-05-30T03:10:42.604" v="934" actId="26606"/>
          <ac:graphicFrameMkLst>
            <pc:docMk/>
            <pc:sldMk cId="816791119" sldId="261"/>
            <ac:graphicFrameMk id="14" creationId="{B7617087-5629-1BFC-BA81-EE207C6D05F3}"/>
          </ac:graphicFrameMkLst>
        </pc:graphicFrameChg>
        <pc:picChg chg="add del mod">
          <ac:chgData name="Tetreault, Francois" userId="fd187a60-f92e-4c70-9873-9c73eeaef61f" providerId="ADAL" clId="{B0B2A94D-8327-4BB1-BC2B-118459D5C754}" dt="2024-05-30T03:13:18.215" v="946" actId="478"/>
          <ac:picMkLst>
            <pc:docMk/>
            <pc:sldMk cId="816791119" sldId="261"/>
            <ac:picMk id="16" creationId="{4FC5ED56-E5A9-85C7-5195-91DE69063962}"/>
          </ac:picMkLst>
        </pc:picChg>
        <pc:picChg chg="add del mod">
          <ac:chgData name="Tetreault, Francois" userId="fd187a60-f92e-4c70-9873-9c73eeaef61f" providerId="ADAL" clId="{B0B2A94D-8327-4BB1-BC2B-118459D5C754}" dt="2024-05-30T03:18:53.555" v="1002" actId="478"/>
          <ac:picMkLst>
            <pc:docMk/>
            <pc:sldMk cId="816791119" sldId="261"/>
            <ac:picMk id="18" creationId="{DA3AC3A1-240A-6E31-C9A8-19A8ADA7DC36}"/>
          </ac:picMkLst>
        </pc:picChg>
      </pc:sldChg>
      <pc:sldChg chg="delSp modSp add del mod modAnim">
        <pc:chgData name="Tetreault, Francois" userId="fd187a60-f92e-4c70-9873-9c73eeaef61f" providerId="ADAL" clId="{B0B2A94D-8327-4BB1-BC2B-118459D5C754}" dt="2024-05-30T17:22:43.618" v="5839"/>
        <pc:sldMkLst>
          <pc:docMk/>
          <pc:sldMk cId="1208799115" sldId="262"/>
        </pc:sldMkLst>
        <pc:spChg chg="mod">
          <ac:chgData name="Tetreault, Francois" userId="fd187a60-f92e-4c70-9873-9c73eeaef61f" providerId="ADAL" clId="{B0B2A94D-8327-4BB1-BC2B-118459D5C754}" dt="2024-05-30T17:22:43.618" v="5839"/>
          <ac:spMkLst>
            <pc:docMk/>
            <pc:sldMk cId="1208799115" sldId="262"/>
            <ac:spMk id="2" creationId="{CF6D10BD-BCBA-66BB-D882-BF266169A824}"/>
          </ac:spMkLst>
        </pc:spChg>
        <pc:spChg chg="mod">
          <ac:chgData name="Tetreault, Francois" userId="fd187a60-f92e-4c70-9873-9c73eeaef61f" providerId="ADAL" clId="{B0B2A94D-8327-4BB1-BC2B-118459D5C754}" dt="2024-05-30T17:21:30.141" v="5830" actId="20577"/>
          <ac:spMkLst>
            <pc:docMk/>
            <pc:sldMk cId="1208799115" sldId="262"/>
            <ac:spMk id="6" creationId="{700FDC80-D36A-DF63-AA6B-4F1C88BBF0AE}"/>
          </ac:spMkLst>
        </pc:spChg>
        <pc:spChg chg="del">
          <ac:chgData name="Tetreault, Francois" userId="fd187a60-f92e-4c70-9873-9c73eeaef61f" providerId="ADAL" clId="{B0B2A94D-8327-4BB1-BC2B-118459D5C754}" dt="2024-05-30T03:20:45.935" v="1012" actId="478"/>
          <ac:spMkLst>
            <pc:docMk/>
            <pc:sldMk cId="1208799115" sldId="262"/>
            <ac:spMk id="19" creationId="{0C249F0F-04BC-342F-822D-333984E136A3}"/>
          </ac:spMkLst>
        </pc:spChg>
        <pc:picChg chg="del">
          <ac:chgData name="Tetreault, Francois" userId="fd187a60-f92e-4c70-9873-9c73eeaef61f" providerId="ADAL" clId="{B0B2A94D-8327-4BB1-BC2B-118459D5C754}" dt="2024-05-30T03:20:43.626" v="1011" actId="478"/>
          <ac:picMkLst>
            <pc:docMk/>
            <pc:sldMk cId="1208799115" sldId="262"/>
            <ac:picMk id="18" creationId="{DA3AC3A1-240A-6E31-C9A8-19A8ADA7DC36}"/>
          </ac:picMkLst>
        </pc:picChg>
      </pc:sldChg>
      <pc:sldChg chg="addSp delSp modSp add mod">
        <pc:chgData name="Tetreault, Francois" userId="fd187a60-f92e-4c70-9873-9c73eeaef61f" providerId="ADAL" clId="{B0B2A94D-8327-4BB1-BC2B-118459D5C754}" dt="2024-05-30T17:22:46.559" v="5840"/>
        <pc:sldMkLst>
          <pc:docMk/>
          <pc:sldMk cId="3982264359" sldId="263"/>
        </pc:sldMkLst>
        <pc:spChg chg="mod">
          <ac:chgData name="Tetreault, Francois" userId="fd187a60-f92e-4c70-9873-9c73eeaef61f" providerId="ADAL" clId="{B0B2A94D-8327-4BB1-BC2B-118459D5C754}" dt="2024-05-30T17:22:46.559" v="5840"/>
          <ac:spMkLst>
            <pc:docMk/>
            <pc:sldMk cId="3982264359" sldId="263"/>
            <ac:spMk id="2" creationId="{CF6D10BD-BCBA-66BB-D882-BF266169A824}"/>
          </ac:spMkLst>
        </pc:spChg>
        <pc:spChg chg="mod">
          <ac:chgData name="Tetreault, Francois" userId="fd187a60-f92e-4c70-9873-9c73eeaef61f" providerId="ADAL" clId="{B0B2A94D-8327-4BB1-BC2B-118459D5C754}" dt="2024-05-30T17:22:24.923" v="5835"/>
          <ac:spMkLst>
            <pc:docMk/>
            <pc:sldMk cId="3982264359" sldId="263"/>
            <ac:spMk id="6" creationId="{700FDC80-D36A-DF63-AA6B-4F1C88BBF0AE}"/>
          </ac:spMkLst>
        </pc:spChg>
        <pc:spChg chg="add del mod">
          <ac:chgData name="Tetreault, Francois" userId="fd187a60-f92e-4c70-9873-9c73eeaef61f" providerId="ADAL" clId="{B0B2A94D-8327-4BB1-BC2B-118459D5C754}" dt="2024-05-30T14:02:18.747" v="3242" actId="403"/>
          <ac:spMkLst>
            <pc:docMk/>
            <pc:sldMk cId="3982264359" sldId="263"/>
            <ac:spMk id="19" creationId="{0C249F0F-04BC-342F-822D-333984E136A3}"/>
          </ac:spMkLst>
        </pc:spChg>
        <pc:grpChg chg="add del mod">
          <ac:chgData name="Tetreault, Francois" userId="fd187a60-f92e-4c70-9873-9c73eeaef61f" providerId="ADAL" clId="{B0B2A94D-8327-4BB1-BC2B-118459D5C754}" dt="2024-05-30T11:12:27.902" v="2885" actId="21"/>
          <ac:grpSpMkLst>
            <pc:docMk/>
            <pc:sldMk cId="3982264359" sldId="263"/>
            <ac:grpSpMk id="3" creationId="{85AD11CB-CC4D-DCE9-6EB2-76950B4F0583}"/>
          </ac:grpSpMkLst>
        </pc:grpChg>
        <pc:grpChg chg="add del mod">
          <ac:chgData name="Tetreault, Francois" userId="fd187a60-f92e-4c70-9873-9c73eeaef61f" providerId="ADAL" clId="{B0B2A94D-8327-4BB1-BC2B-118459D5C754}" dt="2024-05-30T13:58:40.045" v="3115" actId="21"/>
          <ac:grpSpMkLst>
            <pc:docMk/>
            <pc:sldMk cId="3982264359" sldId="263"/>
            <ac:grpSpMk id="4" creationId="{6CF6C98C-93D6-7BDE-3242-738851A352EC}"/>
          </ac:grpSpMkLst>
        </pc:grpChg>
        <pc:grpChg chg="add mod">
          <ac:chgData name="Tetreault, Francois" userId="fd187a60-f92e-4c70-9873-9c73eeaef61f" providerId="ADAL" clId="{B0B2A94D-8327-4BB1-BC2B-118459D5C754}" dt="2024-05-30T13:58:42.472" v="3117"/>
          <ac:grpSpMkLst>
            <pc:docMk/>
            <pc:sldMk cId="3982264359" sldId="263"/>
            <ac:grpSpMk id="9" creationId="{6CF6C98C-93D6-7BDE-3242-738851A352EC}"/>
          </ac:grpSpMkLst>
        </pc:grpChg>
        <pc:picChg chg="add mod">
          <ac:chgData name="Tetreault, Francois" userId="fd187a60-f92e-4c70-9873-9c73eeaef61f" providerId="ADAL" clId="{B0B2A94D-8327-4BB1-BC2B-118459D5C754}" dt="2024-05-30T13:57:46.711" v="3100"/>
          <ac:picMkLst>
            <pc:docMk/>
            <pc:sldMk cId="3982264359" sldId="263"/>
            <ac:picMk id="3" creationId="{45120285-8887-E824-F9FA-150EBB8EF8EE}"/>
          </ac:picMkLst>
        </pc:picChg>
        <pc:picChg chg="mod">
          <ac:chgData name="Tetreault, Francois" userId="fd187a60-f92e-4c70-9873-9c73eeaef61f" providerId="ADAL" clId="{B0B2A94D-8327-4BB1-BC2B-118459D5C754}" dt="2024-05-30T13:57:57.713" v="3101"/>
          <ac:picMkLst>
            <pc:docMk/>
            <pc:sldMk cId="3982264359" sldId="263"/>
            <ac:picMk id="5" creationId="{C8FEFB56-21AC-1C60-EA48-F317D9467116}"/>
          </ac:picMkLst>
        </pc:picChg>
        <pc:picChg chg="mod">
          <ac:chgData name="Tetreault, Francois" userId="fd187a60-f92e-4c70-9873-9c73eeaef61f" providerId="ADAL" clId="{B0B2A94D-8327-4BB1-BC2B-118459D5C754}" dt="2024-05-30T13:57:57.713" v="3101"/>
          <ac:picMkLst>
            <pc:docMk/>
            <pc:sldMk cId="3982264359" sldId="263"/>
            <ac:picMk id="7" creationId="{54185681-E58A-58AD-76AF-1E46B0138992}"/>
          </ac:picMkLst>
        </pc:picChg>
        <pc:picChg chg="mod">
          <ac:chgData name="Tetreault, Francois" userId="fd187a60-f92e-4c70-9873-9c73eeaef61f" providerId="ADAL" clId="{B0B2A94D-8327-4BB1-BC2B-118459D5C754}" dt="2024-05-30T11:12:07.429" v="2880"/>
          <ac:picMkLst>
            <pc:docMk/>
            <pc:sldMk cId="3982264359" sldId="263"/>
            <ac:picMk id="7" creationId="{5E7C3524-4C00-247A-BD5E-29DAA71BC787}"/>
          </ac:picMkLst>
        </pc:picChg>
        <pc:picChg chg="mod">
          <ac:chgData name="Tetreault, Francois" userId="fd187a60-f92e-4c70-9873-9c73eeaef61f" providerId="ADAL" clId="{B0B2A94D-8327-4BB1-BC2B-118459D5C754}" dt="2024-05-30T13:57:57.713" v="3101"/>
          <ac:picMkLst>
            <pc:docMk/>
            <pc:sldMk cId="3982264359" sldId="263"/>
            <ac:picMk id="8" creationId="{2D600FEE-EFC0-E3E8-A709-F5DFFC8E6826}"/>
          </ac:picMkLst>
        </pc:picChg>
        <pc:picChg chg="mod">
          <ac:chgData name="Tetreault, Francois" userId="fd187a60-f92e-4c70-9873-9c73eeaef61f" providerId="ADAL" clId="{B0B2A94D-8327-4BB1-BC2B-118459D5C754}" dt="2024-05-30T11:12:07.429" v="2880"/>
          <ac:picMkLst>
            <pc:docMk/>
            <pc:sldMk cId="3982264359" sldId="263"/>
            <ac:picMk id="8" creationId="{384A8B6A-8894-CF07-0C75-B61F3749E15F}"/>
          </ac:picMkLst>
        </pc:picChg>
        <pc:picChg chg="mod">
          <ac:chgData name="Tetreault, Francois" userId="fd187a60-f92e-4c70-9873-9c73eeaef61f" providerId="ADAL" clId="{B0B2A94D-8327-4BB1-BC2B-118459D5C754}" dt="2024-05-30T11:12:07.429" v="2880"/>
          <ac:picMkLst>
            <pc:docMk/>
            <pc:sldMk cId="3982264359" sldId="263"/>
            <ac:picMk id="9" creationId="{8117584B-F572-23EC-D52B-A154775F1A67}"/>
          </ac:picMkLst>
        </pc:picChg>
        <pc:picChg chg="mod">
          <ac:chgData name="Tetreault, Francois" userId="fd187a60-f92e-4c70-9873-9c73eeaef61f" providerId="ADAL" clId="{B0B2A94D-8327-4BB1-BC2B-118459D5C754}" dt="2024-05-30T13:58:42.472" v="3117"/>
          <ac:picMkLst>
            <pc:docMk/>
            <pc:sldMk cId="3982264359" sldId="263"/>
            <ac:picMk id="10" creationId="{C8FEFB56-21AC-1C60-EA48-F317D9467116}"/>
          </ac:picMkLst>
        </pc:picChg>
        <pc:picChg chg="mod">
          <ac:chgData name="Tetreault, Francois" userId="fd187a60-f92e-4c70-9873-9c73eeaef61f" providerId="ADAL" clId="{B0B2A94D-8327-4BB1-BC2B-118459D5C754}" dt="2024-05-30T13:58:42.472" v="3117"/>
          <ac:picMkLst>
            <pc:docMk/>
            <pc:sldMk cId="3982264359" sldId="263"/>
            <ac:picMk id="11" creationId="{54185681-E58A-58AD-76AF-1E46B0138992}"/>
          </ac:picMkLst>
        </pc:picChg>
        <pc:picChg chg="mod">
          <ac:chgData name="Tetreault, Francois" userId="fd187a60-f92e-4c70-9873-9c73eeaef61f" providerId="ADAL" clId="{B0B2A94D-8327-4BB1-BC2B-118459D5C754}" dt="2024-05-30T13:58:42.472" v="3117"/>
          <ac:picMkLst>
            <pc:docMk/>
            <pc:sldMk cId="3982264359" sldId="263"/>
            <ac:picMk id="12" creationId="{2D600FEE-EFC0-E3E8-A709-F5DFFC8E6826}"/>
          </ac:picMkLst>
        </pc:picChg>
        <pc:picChg chg="add del mod">
          <ac:chgData name="Tetreault, Francois" userId="fd187a60-f92e-4c70-9873-9c73eeaef61f" providerId="ADAL" clId="{B0B2A94D-8327-4BB1-BC2B-118459D5C754}" dt="2024-05-30T13:58:41.605" v="3116" actId="478"/>
          <ac:picMkLst>
            <pc:docMk/>
            <pc:sldMk cId="3982264359" sldId="263"/>
            <ac:picMk id="18" creationId="{DA3AC3A1-240A-6E31-C9A8-19A8ADA7DC36}"/>
          </ac:picMkLst>
        </pc:picChg>
      </pc:sldChg>
      <pc:sldChg chg="addSp delSp modSp add mod">
        <pc:chgData name="Tetreault, Francois" userId="fd187a60-f92e-4c70-9873-9c73eeaef61f" providerId="ADAL" clId="{B0B2A94D-8327-4BB1-BC2B-118459D5C754}" dt="2024-05-30T17:22:48.704" v="5841"/>
        <pc:sldMkLst>
          <pc:docMk/>
          <pc:sldMk cId="1268177228" sldId="264"/>
        </pc:sldMkLst>
        <pc:spChg chg="mod">
          <ac:chgData name="Tetreault, Francois" userId="fd187a60-f92e-4c70-9873-9c73eeaef61f" providerId="ADAL" clId="{B0B2A94D-8327-4BB1-BC2B-118459D5C754}" dt="2024-05-30T17:22:48.704" v="5841"/>
          <ac:spMkLst>
            <pc:docMk/>
            <pc:sldMk cId="1268177228" sldId="264"/>
            <ac:spMk id="2" creationId="{CF6D10BD-BCBA-66BB-D882-BF266169A824}"/>
          </ac:spMkLst>
        </pc:spChg>
        <pc:spChg chg="add mod">
          <ac:chgData name="Tetreault, Francois" userId="fd187a60-f92e-4c70-9873-9c73eeaef61f" providerId="ADAL" clId="{B0B2A94D-8327-4BB1-BC2B-118459D5C754}" dt="2024-05-30T17:18:02.976" v="5632" actId="20577"/>
          <ac:spMkLst>
            <pc:docMk/>
            <pc:sldMk cId="1268177228" sldId="264"/>
            <ac:spMk id="4" creationId="{661E3E5B-729A-E964-8FCB-E48F2067ADF2}"/>
          </ac:spMkLst>
        </pc:spChg>
        <pc:spChg chg="mod">
          <ac:chgData name="Tetreault, Francois" userId="fd187a60-f92e-4c70-9873-9c73eeaef61f" providerId="ADAL" clId="{B0B2A94D-8327-4BB1-BC2B-118459D5C754}" dt="2024-05-30T17:22:29.955" v="5836"/>
          <ac:spMkLst>
            <pc:docMk/>
            <pc:sldMk cId="1268177228" sldId="264"/>
            <ac:spMk id="6" creationId="{700FDC80-D36A-DF63-AA6B-4F1C88BBF0AE}"/>
          </ac:spMkLst>
        </pc:spChg>
        <pc:spChg chg="add del mod">
          <ac:chgData name="Tetreault, Francois" userId="fd187a60-f92e-4c70-9873-9c73eeaef61f" providerId="ADAL" clId="{B0B2A94D-8327-4BB1-BC2B-118459D5C754}" dt="2024-05-30T10:48:01.856" v="2577" actId="478"/>
          <ac:spMkLst>
            <pc:docMk/>
            <pc:sldMk cId="1268177228" sldId="264"/>
            <ac:spMk id="19" creationId="{0C249F0F-04BC-342F-822D-333984E136A3}"/>
          </ac:spMkLst>
        </pc:spChg>
        <pc:grpChg chg="add del mod">
          <ac:chgData name="Tetreault, Francois" userId="fd187a60-f92e-4c70-9873-9c73eeaef61f" providerId="ADAL" clId="{B0B2A94D-8327-4BB1-BC2B-118459D5C754}" dt="2024-05-30T13:59:51.579" v="3126" actId="165"/>
          <ac:grpSpMkLst>
            <pc:docMk/>
            <pc:sldMk cId="1268177228" sldId="264"/>
            <ac:grpSpMk id="5" creationId="{10EB372F-4DB3-2302-4EBD-096C8D1DE5AB}"/>
          </ac:grpSpMkLst>
        </pc:grpChg>
        <pc:picChg chg="add del mod">
          <ac:chgData name="Tetreault, Francois" userId="fd187a60-f92e-4c70-9873-9c73eeaef61f" providerId="ADAL" clId="{B0B2A94D-8327-4BB1-BC2B-118459D5C754}" dt="2024-05-30T13:59:32.609" v="3124" actId="478"/>
          <ac:picMkLst>
            <pc:docMk/>
            <pc:sldMk cId="1268177228" sldId="264"/>
            <ac:picMk id="3" creationId="{9E696D01-E2CD-C1AE-8BDB-0E1611C84B37}"/>
          </ac:picMkLst>
        </pc:picChg>
        <pc:picChg chg="add del mod">
          <ac:chgData name="Tetreault, Francois" userId="fd187a60-f92e-4c70-9873-9c73eeaef61f" providerId="ADAL" clId="{B0B2A94D-8327-4BB1-BC2B-118459D5C754}" dt="2024-05-30T11:13:55.189" v="2903" actId="21"/>
          <ac:picMkLst>
            <pc:docMk/>
            <pc:sldMk cId="1268177228" sldId="264"/>
            <ac:picMk id="5" creationId="{47B94A14-0D5A-884A-8903-C0C78D1B9A6D}"/>
          </ac:picMkLst>
        </pc:picChg>
        <pc:picChg chg="mod topLvl">
          <ac:chgData name="Tetreault, Francois" userId="fd187a60-f92e-4c70-9873-9c73eeaef61f" providerId="ADAL" clId="{B0B2A94D-8327-4BB1-BC2B-118459D5C754}" dt="2024-05-30T13:59:51.579" v="3126" actId="165"/>
          <ac:picMkLst>
            <pc:docMk/>
            <pc:sldMk cId="1268177228" sldId="264"/>
            <ac:picMk id="7" creationId="{772CBC02-30B5-E528-E671-998DE5B975D9}"/>
          </ac:picMkLst>
        </pc:picChg>
        <pc:picChg chg="add del mod">
          <ac:chgData name="Tetreault, Francois" userId="fd187a60-f92e-4c70-9873-9c73eeaef61f" providerId="ADAL" clId="{B0B2A94D-8327-4BB1-BC2B-118459D5C754}" dt="2024-05-30T03:40:24.190" v="1413" actId="21"/>
          <ac:picMkLst>
            <pc:docMk/>
            <pc:sldMk cId="1268177228" sldId="264"/>
            <ac:picMk id="7" creationId="{88B1129B-158F-2BF5-9DBB-1A4CE381274E}"/>
          </ac:picMkLst>
        </pc:picChg>
        <pc:picChg chg="mod topLvl">
          <ac:chgData name="Tetreault, Francois" userId="fd187a60-f92e-4c70-9873-9c73eeaef61f" providerId="ADAL" clId="{B0B2A94D-8327-4BB1-BC2B-118459D5C754}" dt="2024-05-30T13:59:51.579" v="3126" actId="165"/>
          <ac:picMkLst>
            <pc:docMk/>
            <pc:sldMk cId="1268177228" sldId="264"/>
            <ac:picMk id="8" creationId="{2BB411BD-A8B9-DB53-E48D-3260C4EF1036}"/>
          </ac:picMkLst>
        </pc:picChg>
        <pc:picChg chg="add del mod">
          <ac:chgData name="Tetreault, Francois" userId="fd187a60-f92e-4c70-9873-9c73eeaef61f" providerId="ADAL" clId="{B0B2A94D-8327-4BB1-BC2B-118459D5C754}" dt="2024-05-30T10:51:18.277" v="2644" actId="21"/>
          <ac:picMkLst>
            <pc:docMk/>
            <pc:sldMk cId="1268177228" sldId="264"/>
            <ac:picMk id="8" creationId="{88B1129B-158F-2BF5-9DBB-1A4CE381274E}"/>
          </ac:picMkLst>
        </pc:picChg>
        <pc:picChg chg="add del mod topLvl">
          <ac:chgData name="Tetreault, Francois" userId="fd187a60-f92e-4c70-9873-9c73eeaef61f" providerId="ADAL" clId="{B0B2A94D-8327-4BB1-BC2B-118459D5C754}" dt="2024-05-30T14:00:35.188" v="3131" actId="478"/>
          <ac:picMkLst>
            <pc:docMk/>
            <pc:sldMk cId="1268177228" sldId="264"/>
            <ac:picMk id="9" creationId="{74D97140-5927-1310-953F-F0F6FF7F2146}"/>
          </ac:picMkLst>
        </pc:picChg>
        <pc:picChg chg="add del mod">
          <ac:chgData name="Tetreault, Francois" userId="fd187a60-f92e-4c70-9873-9c73eeaef61f" providerId="ADAL" clId="{B0B2A94D-8327-4BB1-BC2B-118459D5C754}" dt="2024-05-30T14:00:34.445" v="3130" actId="478"/>
          <ac:picMkLst>
            <pc:docMk/>
            <pc:sldMk cId="1268177228" sldId="264"/>
            <ac:picMk id="11" creationId="{4EB0F590-12DB-EE89-6129-EDDC1D314557}"/>
          </ac:picMkLst>
        </pc:picChg>
        <pc:picChg chg="add del mod">
          <ac:chgData name="Tetreault, Francois" userId="fd187a60-f92e-4c70-9873-9c73eeaef61f" providerId="ADAL" clId="{B0B2A94D-8327-4BB1-BC2B-118459D5C754}" dt="2024-05-30T10:48:02.974" v="2578" actId="478"/>
          <ac:picMkLst>
            <pc:docMk/>
            <pc:sldMk cId="1268177228" sldId="264"/>
            <ac:picMk id="18" creationId="{DA3AC3A1-240A-6E31-C9A8-19A8ADA7DC36}"/>
          </ac:picMkLst>
        </pc:picChg>
      </pc:sldChg>
      <pc:sldChg chg="delSp modSp add mod">
        <pc:chgData name="Tetreault, Francois" userId="fd187a60-f92e-4c70-9873-9c73eeaef61f" providerId="ADAL" clId="{B0B2A94D-8327-4BB1-BC2B-118459D5C754}" dt="2024-05-30T17:08:55.764" v="5485" actId="20577"/>
        <pc:sldMkLst>
          <pc:docMk/>
          <pc:sldMk cId="2787855213" sldId="265"/>
        </pc:sldMkLst>
        <pc:spChg chg="mod">
          <ac:chgData name="Tetreault, Francois" userId="fd187a60-f92e-4c70-9873-9c73eeaef61f" providerId="ADAL" clId="{B0B2A94D-8327-4BB1-BC2B-118459D5C754}" dt="2024-05-30T04:03:03.233" v="1985"/>
          <ac:spMkLst>
            <pc:docMk/>
            <pc:sldMk cId="2787855213" sldId="265"/>
            <ac:spMk id="2" creationId="{CF6D10BD-BCBA-66BB-D882-BF266169A824}"/>
          </ac:spMkLst>
        </pc:spChg>
        <pc:spChg chg="mod">
          <ac:chgData name="Tetreault, Francois" userId="fd187a60-f92e-4c70-9873-9c73eeaef61f" providerId="ADAL" clId="{B0B2A94D-8327-4BB1-BC2B-118459D5C754}" dt="2024-05-30T17:08:55.764" v="5485" actId="20577"/>
          <ac:spMkLst>
            <pc:docMk/>
            <pc:sldMk cId="2787855213" sldId="265"/>
            <ac:spMk id="6" creationId="{700FDC80-D36A-DF63-AA6B-4F1C88BBF0AE}"/>
          </ac:spMkLst>
        </pc:spChg>
        <pc:spChg chg="del">
          <ac:chgData name="Tetreault, Francois" userId="fd187a60-f92e-4c70-9873-9c73eeaef61f" providerId="ADAL" clId="{B0B2A94D-8327-4BB1-BC2B-118459D5C754}" dt="2024-05-30T03:31:53.541" v="1247" actId="478"/>
          <ac:spMkLst>
            <pc:docMk/>
            <pc:sldMk cId="2787855213" sldId="265"/>
            <ac:spMk id="19" creationId="{0C249F0F-04BC-342F-822D-333984E136A3}"/>
          </ac:spMkLst>
        </pc:spChg>
        <pc:picChg chg="del">
          <ac:chgData name="Tetreault, Francois" userId="fd187a60-f92e-4c70-9873-9c73eeaef61f" providerId="ADAL" clId="{B0B2A94D-8327-4BB1-BC2B-118459D5C754}" dt="2024-05-30T03:31:50.933" v="1246" actId="478"/>
          <ac:picMkLst>
            <pc:docMk/>
            <pc:sldMk cId="2787855213" sldId="265"/>
            <ac:picMk id="18" creationId="{DA3AC3A1-240A-6E31-C9A8-19A8ADA7DC36}"/>
          </ac:picMkLst>
        </pc:picChg>
      </pc:sldChg>
      <pc:sldChg chg="addSp delSp modSp add mod">
        <pc:chgData name="Tetreault, Francois" userId="fd187a60-f92e-4c70-9873-9c73eeaef61f" providerId="ADAL" clId="{B0B2A94D-8327-4BB1-BC2B-118459D5C754}" dt="2024-05-30T17:10:48.047" v="5486"/>
        <pc:sldMkLst>
          <pc:docMk/>
          <pc:sldMk cId="2215371644" sldId="266"/>
        </pc:sldMkLst>
        <pc:spChg chg="mod">
          <ac:chgData name="Tetreault, Francois" userId="fd187a60-f92e-4c70-9873-9c73eeaef61f" providerId="ADAL" clId="{B0B2A94D-8327-4BB1-BC2B-118459D5C754}" dt="2024-05-30T04:03:09.726" v="1990"/>
          <ac:spMkLst>
            <pc:docMk/>
            <pc:sldMk cId="2215371644" sldId="266"/>
            <ac:spMk id="2" creationId="{CF6D10BD-BCBA-66BB-D882-BF266169A824}"/>
          </ac:spMkLst>
        </pc:spChg>
        <pc:spChg chg="mod">
          <ac:chgData name="Tetreault, Francois" userId="fd187a60-f92e-4c70-9873-9c73eeaef61f" providerId="ADAL" clId="{B0B2A94D-8327-4BB1-BC2B-118459D5C754}" dt="2024-05-30T17:10:48.047" v="5486"/>
          <ac:spMkLst>
            <pc:docMk/>
            <pc:sldMk cId="2215371644" sldId="266"/>
            <ac:spMk id="6" creationId="{700FDC80-D36A-DF63-AA6B-4F1C88BBF0AE}"/>
          </ac:spMkLst>
        </pc:spChg>
        <pc:spChg chg="add del mod">
          <ac:chgData name="Tetreault, Francois" userId="fd187a60-f92e-4c70-9873-9c73eeaef61f" providerId="ADAL" clId="{B0B2A94D-8327-4BB1-BC2B-118459D5C754}" dt="2024-05-30T10:52:17.553" v="2687" actId="478"/>
          <ac:spMkLst>
            <pc:docMk/>
            <pc:sldMk cId="2215371644" sldId="266"/>
            <ac:spMk id="9" creationId="{ED8437E1-835A-5A17-4E12-63ED51B4DCB9}"/>
          </ac:spMkLst>
        </pc:spChg>
        <pc:spChg chg="add mod">
          <ac:chgData name="Tetreault, Francois" userId="fd187a60-f92e-4c70-9873-9c73eeaef61f" providerId="ADAL" clId="{B0B2A94D-8327-4BB1-BC2B-118459D5C754}" dt="2024-05-30T16:14:00.163" v="5332" actId="1037"/>
          <ac:spMkLst>
            <pc:docMk/>
            <pc:sldMk cId="2215371644" sldId="266"/>
            <ac:spMk id="11" creationId="{B3357DFB-EB25-4DB6-0A60-92CC93B2F11E}"/>
          </ac:spMkLst>
        </pc:spChg>
        <pc:spChg chg="add del mod">
          <ac:chgData name="Tetreault, Francois" userId="fd187a60-f92e-4c70-9873-9c73eeaef61f" providerId="ADAL" clId="{B0B2A94D-8327-4BB1-BC2B-118459D5C754}" dt="2024-05-30T11:13:05.225" v="2892" actId="21"/>
          <ac:spMkLst>
            <pc:docMk/>
            <pc:sldMk cId="2215371644" sldId="266"/>
            <ac:spMk id="12" creationId="{AA5D0516-2185-C65D-D58C-F4212C68C295}"/>
          </ac:spMkLst>
        </pc:spChg>
        <pc:picChg chg="add del mod">
          <ac:chgData name="Tetreault, Francois" userId="fd187a60-f92e-4c70-9873-9c73eeaef61f" providerId="ADAL" clId="{B0B2A94D-8327-4BB1-BC2B-118459D5C754}" dt="2024-05-30T03:39:52.202" v="1402" actId="478"/>
          <ac:picMkLst>
            <pc:docMk/>
            <pc:sldMk cId="2215371644" sldId="266"/>
            <ac:picMk id="4" creationId="{60E689DB-9B2A-1042-77FD-332CCB546901}"/>
          </ac:picMkLst>
        </pc:picChg>
        <pc:picChg chg="add del mod">
          <ac:chgData name="Tetreault, Francois" userId="fd187a60-f92e-4c70-9873-9c73eeaef61f" providerId="ADAL" clId="{B0B2A94D-8327-4BB1-BC2B-118459D5C754}" dt="2024-05-30T03:39:59.226" v="1403" actId="21"/>
          <ac:picMkLst>
            <pc:docMk/>
            <pc:sldMk cId="2215371644" sldId="266"/>
            <ac:picMk id="7" creationId="{88B1129B-158F-2BF5-9DBB-1A4CE381274E}"/>
          </ac:picMkLst>
        </pc:picChg>
        <pc:picChg chg="add del mod">
          <ac:chgData name="Tetreault, Francois" userId="fd187a60-f92e-4c70-9873-9c73eeaef61f" providerId="ADAL" clId="{B0B2A94D-8327-4BB1-BC2B-118459D5C754}" dt="2024-05-30T10:50:57.250" v="2639" actId="21"/>
          <ac:picMkLst>
            <pc:docMk/>
            <pc:sldMk cId="2215371644" sldId="266"/>
            <ac:picMk id="8" creationId="{88B1129B-158F-2BF5-9DBB-1A4CE381274E}"/>
          </ac:picMkLst>
        </pc:picChg>
        <pc:picChg chg="add mod">
          <ac:chgData name="Tetreault, Francois" userId="fd187a60-f92e-4c70-9873-9c73eeaef61f" providerId="ADAL" clId="{B0B2A94D-8327-4BB1-BC2B-118459D5C754}" dt="2024-05-30T10:51:21.798" v="2645"/>
          <ac:picMkLst>
            <pc:docMk/>
            <pc:sldMk cId="2215371644" sldId="266"/>
            <ac:picMk id="10" creationId="{88B1129B-158F-2BF5-9DBB-1A4CE381274E}"/>
          </ac:picMkLst>
        </pc:picChg>
      </pc:sldChg>
      <pc:sldChg chg="addSp delSp modSp add mod">
        <pc:chgData name="Tetreault, Francois" userId="fd187a60-f92e-4c70-9873-9c73eeaef61f" providerId="ADAL" clId="{B0B2A94D-8327-4BB1-BC2B-118459D5C754}" dt="2024-05-30T17:11:01.608" v="5487"/>
        <pc:sldMkLst>
          <pc:docMk/>
          <pc:sldMk cId="860154443" sldId="267"/>
        </pc:sldMkLst>
        <pc:spChg chg="mod">
          <ac:chgData name="Tetreault, Francois" userId="fd187a60-f92e-4c70-9873-9c73eeaef61f" providerId="ADAL" clId="{B0B2A94D-8327-4BB1-BC2B-118459D5C754}" dt="2024-05-30T04:03:21.434" v="1995"/>
          <ac:spMkLst>
            <pc:docMk/>
            <pc:sldMk cId="860154443" sldId="267"/>
            <ac:spMk id="2" creationId="{CF6D10BD-BCBA-66BB-D882-BF266169A824}"/>
          </ac:spMkLst>
        </pc:spChg>
        <pc:spChg chg="add mod">
          <ac:chgData name="Tetreault, Francois" userId="fd187a60-f92e-4c70-9873-9c73eeaef61f" providerId="ADAL" clId="{B0B2A94D-8327-4BB1-BC2B-118459D5C754}" dt="2024-05-30T16:14:32.139" v="5415" actId="20577"/>
          <ac:spMkLst>
            <pc:docMk/>
            <pc:sldMk cId="860154443" sldId="267"/>
            <ac:spMk id="5" creationId="{0121287D-525B-6868-CC93-196006CF78D6}"/>
          </ac:spMkLst>
        </pc:spChg>
        <pc:spChg chg="mod">
          <ac:chgData name="Tetreault, Francois" userId="fd187a60-f92e-4c70-9873-9c73eeaef61f" providerId="ADAL" clId="{B0B2A94D-8327-4BB1-BC2B-118459D5C754}" dt="2024-05-30T17:11:01.608" v="5487"/>
          <ac:spMkLst>
            <pc:docMk/>
            <pc:sldMk cId="860154443" sldId="267"/>
            <ac:spMk id="6" creationId="{700FDC80-D36A-DF63-AA6B-4F1C88BBF0AE}"/>
          </ac:spMkLst>
        </pc:spChg>
        <pc:spChg chg="del mod">
          <ac:chgData name="Tetreault, Francois" userId="fd187a60-f92e-4c70-9873-9c73eeaef61f" providerId="ADAL" clId="{B0B2A94D-8327-4BB1-BC2B-118459D5C754}" dt="2024-05-30T10:52:35.873" v="2689" actId="478"/>
          <ac:spMkLst>
            <pc:docMk/>
            <pc:sldMk cId="860154443" sldId="267"/>
            <ac:spMk id="9" creationId="{ED8437E1-835A-5A17-4E12-63ED51B4DCB9}"/>
          </ac:spMkLst>
        </pc:spChg>
        <pc:picChg chg="add del mod">
          <ac:chgData name="Tetreault, Francois" userId="fd187a60-f92e-4c70-9873-9c73eeaef61f" providerId="ADAL" clId="{B0B2A94D-8327-4BB1-BC2B-118459D5C754}" dt="2024-05-30T04:13:08.653" v="2101" actId="21"/>
          <ac:picMkLst>
            <pc:docMk/>
            <pc:sldMk cId="860154443" sldId="267"/>
            <ac:picMk id="3" creationId="{184919AB-3E38-AFEB-CF5D-0B2687DBCE1A}"/>
          </ac:picMkLst>
        </pc:picChg>
        <pc:picChg chg="add mod">
          <ac:chgData name="Tetreault, Francois" userId="fd187a60-f92e-4c70-9873-9c73eeaef61f" providerId="ADAL" clId="{B0B2A94D-8327-4BB1-BC2B-118459D5C754}" dt="2024-05-30T10:53:53.197" v="2722"/>
          <ac:picMkLst>
            <pc:docMk/>
            <pc:sldMk cId="860154443" sldId="267"/>
            <ac:picMk id="4" creationId="{FF715C10-BDD2-23D6-D9A4-D3E758518D3A}"/>
          </ac:picMkLst>
        </pc:picChg>
        <pc:picChg chg="del">
          <ac:chgData name="Tetreault, Francois" userId="fd187a60-f92e-4c70-9873-9c73eeaef61f" providerId="ADAL" clId="{B0B2A94D-8327-4BB1-BC2B-118459D5C754}" dt="2024-05-30T10:52:34.316" v="2688" actId="478"/>
          <ac:picMkLst>
            <pc:docMk/>
            <pc:sldMk cId="860154443" sldId="267"/>
            <ac:picMk id="8" creationId="{88B1129B-158F-2BF5-9DBB-1A4CE381274E}"/>
          </ac:picMkLst>
        </pc:picChg>
      </pc:sldChg>
      <pc:sldChg chg="addSp delSp modSp new mod modClrScheme chgLayout">
        <pc:chgData name="Tetreault, Francois" userId="fd187a60-f92e-4c70-9873-9c73eeaef61f" providerId="ADAL" clId="{B0B2A94D-8327-4BB1-BC2B-118459D5C754}" dt="2024-05-30T13:57:40.515" v="3099" actId="164"/>
        <pc:sldMkLst>
          <pc:docMk/>
          <pc:sldMk cId="3287715125" sldId="268"/>
        </pc:sldMkLst>
        <pc:spChg chg="del mod ord">
          <ac:chgData name="Tetreault, Francois" userId="fd187a60-f92e-4c70-9873-9c73eeaef61f" providerId="ADAL" clId="{B0B2A94D-8327-4BB1-BC2B-118459D5C754}" dt="2024-05-30T03:49:10.312" v="1699" actId="700"/>
          <ac:spMkLst>
            <pc:docMk/>
            <pc:sldMk cId="3287715125" sldId="268"/>
            <ac:spMk id="2" creationId="{6E8A1563-7C8A-F5EF-5162-9FEFE23653D0}"/>
          </ac:spMkLst>
        </pc:spChg>
        <pc:spChg chg="del mod ord">
          <ac:chgData name="Tetreault, Francois" userId="fd187a60-f92e-4c70-9873-9c73eeaef61f" providerId="ADAL" clId="{B0B2A94D-8327-4BB1-BC2B-118459D5C754}" dt="2024-05-30T03:49:10.312" v="1699" actId="700"/>
          <ac:spMkLst>
            <pc:docMk/>
            <pc:sldMk cId="3287715125" sldId="268"/>
            <ac:spMk id="3" creationId="{17A25CFB-CF66-59A4-2F37-968B203FDE2C}"/>
          </ac:spMkLst>
        </pc:spChg>
        <pc:spChg chg="add del mod ord">
          <ac:chgData name="Tetreault, Francois" userId="fd187a60-f92e-4c70-9873-9c73eeaef61f" providerId="ADAL" clId="{B0B2A94D-8327-4BB1-BC2B-118459D5C754}" dt="2024-05-30T03:49:23.579" v="1700" actId="700"/>
          <ac:spMkLst>
            <pc:docMk/>
            <pc:sldMk cId="3287715125" sldId="268"/>
            <ac:spMk id="4" creationId="{09DF110B-8F92-F1D2-66C5-2C92BD23E690}"/>
          </ac:spMkLst>
        </pc:spChg>
        <pc:spChg chg="add del mod ord">
          <ac:chgData name="Tetreault, Francois" userId="fd187a60-f92e-4c70-9873-9c73eeaef61f" providerId="ADAL" clId="{B0B2A94D-8327-4BB1-BC2B-118459D5C754}" dt="2024-05-30T03:49:23.579" v="1700" actId="700"/>
          <ac:spMkLst>
            <pc:docMk/>
            <pc:sldMk cId="3287715125" sldId="268"/>
            <ac:spMk id="5" creationId="{6FFD2E8D-0296-F14D-F491-44B988BE8C28}"/>
          </ac:spMkLst>
        </pc:spChg>
        <pc:spChg chg="add del mod ord">
          <ac:chgData name="Tetreault, Francois" userId="fd187a60-f92e-4c70-9873-9c73eeaef61f" providerId="ADAL" clId="{B0B2A94D-8327-4BB1-BC2B-118459D5C754}" dt="2024-05-30T03:49:23.579" v="1700" actId="700"/>
          <ac:spMkLst>
            <pc:docMk/>
            <pc:sldMk cId="3287715125" sldId="268"/>
            <ac:spMk id="6" creationId="{3587DB08-3727-02FA-1CB3-2BD1037A5301}"/>
          </ac:spMkLst>
        </pc:spChg>
        <pc:spChg chg="add mod ord">
          <ac:chgData name="Tetreault, Francois" userId="fd187a60-f92e-4c70-9873-9c73eeaef61f" providerId="ADAL" clId="{B0B2A94D-8327-4BB1-BC2B-118459D5C754}" dt="2024-05-30T03:53:04.923" v="1728" actId="26606"/>
          <ac:spMkLst>
            <pc:docMk/>
            <pc:sldMk cId="3287715125" sldId="268"/>
            <ac:spMk id="7" creationId="{0ED371B8-3F59-32D8-55FE-6AE6636147C7}"/>
          </ac:spMkLst>
        </pc:spChg>
        <pc:spChg chg="add del mod ord">
          <ac:chgData name="Tetreault, Francois" userId="fd187a60-f92e-4c70-9873-9c73eeaef61f" providerId="ADAL" clId="{B0B2A94D-8327-4BB1-BC2B-118459D5C754}" dt="2024-05-30T03:50:10.271" v="1711" actId="26606"/>
          <ac:spMkLst>
            <pc:docMk/>
            <pc:sldMk cId="3287715125" sldId="268"/>
            <ac:spMk id="8" creationId="{B15E678A-BABF-3C57-2036-1571BA4C4E23}"/>
          </ac:spMkLst>
        </pc:spChg>
        <pc:spChg chg="add del mod ord">
          <ac:chgData name="Tetreault, Francois" userId="fd187a60-f92e-4c70-9873-9c73eeaef61f" providerId="ADAL" clId="{B0B2A94D-8327-4BB1-BC2B-118459D5C754}" dt="2024-05-30T03:50:10.271" v="1711" actId="26606"/>
          <ac:spMkLst>
            <pc:docMk/>
            <pc:sldMk cId="3287715125" sldId="268"/>
            <ac:spMk id="9" creationId="{865971BF-4278-C702-F27D-83CBE6FBD457}"/>
          </ac:spMkLst>
        </pc:spChg>
        <pc:spChg chg="add del mod">
          <ac:chgData name="Tetreault, Francois" userId="fd187a60-f92e-4c70-9873-9c73eeaef61f" providerId="ADAL" clId="{B0B2A94D-8327-4BB1-BC2B-118459D5C754}" dt="2024-05-30T03:53:04.925" v="1729" actId="26606"/>
          <ac:spMkLst>
            <pc:docMk/>
            <pc:sldMk cId="3287715125" sldId="268"/>
            <ac:spMk id="15" creationId="{C3C5C6A7-3EF2-92D3-C36F-978DD35965B7}"/>
          </ac:spMkLst>
        </pc:spChg>
        <pc:spChg chg="add del mod">
          <ac:chgData name="Tetreault, Francois" userId="fd187a60-f92e-4c70-9873-9c73eeaef61f" providerId="ADAL" clId="{B0B2A94D-8327-4BB1-BC2B-118459D5C754}" dt="2024-05-30T03:53:04.923" v="1728" actId="26606"/>
          <ac:spMkLst>
            <pc:docMk/>
            <pc:sldMk cId="3287715125" sldId="268"/>
            <ac:spMk id="20" creationId="{7FF1BC42-7E34-470B-8066-1AAFB99D1502}"/>
          </ac:spMkLst>
        </pc:spChg>
        <pc:spChg chg="add">
          <ac:chgData name="Tetreault, Francois" userId="fd187a60-f92e-4c70-9873-9c73eeaef61f" providerId="ADAL" clId="{B0B2A94D-8327-4BB1-BC2B-118459D5C754}" dt="2024-05-30T03:53:04.925" v="1729" actId="26606"/>
          <ac:spMkLst>
            <pc:docMk/>
            <pc:sldMk cId="3287715125" sldId="268"/>
            <ac:spMk id="22" creationId="{31EE8557-3678-800E-F0D0-1DFE068C56F8}"/>
          </ac:spMkLst>
        </pc:spChg>
        <pc:grpChg chg="add mod">
          <ac:chgData name="Tetreault, Francois" userId="fd187a60-f92e-4c70-9873-9c73eeaef61f" providerId="ADAL" clId="{B0B2A94D-8327-4BB1-BC2B-118459D5C754}" dt="2024-05-30T13:57:40.515" v="3099" actId="164"/>
          <ac:grpSpMkLst>
            <pc:docMk/>
            <pc:sldMk cId="3287715125" sldId="268"/>
            <ac:grpSpMk id="13" creationId="{B9F74ED8-2BF3-6A46-E3ED-C88A2B2EA4FE}"/>
          </ac:grpSpMkLst>
        </pc:grpChg>
        <pc:picChg chg="add del mod">
          <ac:chgData name="Tetreault, Francois" userId="fd187a60-f92e-4c70-9873-9c73eeaef61f" providerId="ADAL" clId="{B0B2A94D-8327-4BB1-BC2B-118459D5C754}" dt="2024-05-30T13:52:34.163" v="3040" actId="478"/>
          <ac:picMkLst>
            <pc:docMk/>
            <pc:sldMk cId="3287715125" sldId="268"/>
            <ac:picMk id="3" creationId="{34291F0F-4464-65CA-FD42-9AAD99566222}"/>
          </ac:picMkLst>
        </pc:picChg>
        <pc:picChg chg="add mod">
          <ac:chgData name="Tetreault, Francois" userId="fd187a60-f92e-4c70-9873-9c73eeaef61f" providerId="ADAL" clId="{B0B2A94D-8327-4BB1-BC2B-118459D5C754}" dt="2024-05-30T13:57:40.515" v="3099" actId="164"/>
          <ac:picMkLst>
            <pc:docMk/>
            <pc:sldMk cId="3287715125" sldId="268"/>
            <ac:picMk id="5" creationId="{FFFE7DB1-38B4-C09A-0680-D64065FE5B4F}"/>
          </ac:picMkLst>
        </pc:picChg>
        <pc:picChg chg="add del mod">
          <ac:chgData name="Tetreault, Francois" userId="fd187a60-f92e-4c70-9873-9c73eeaef61f" providerId="ADAL" clId="{B0B2A94D-8327-4BB1-BC2B-118459D5C754}" dt="2024-05-30T13:55:41.688" v="3078" actId="196"/>
          <ac:picMkLst>
            <pc:docMk/>
            <pc:sldMk cId="3287715125" sldId="268"/>
            <ac:picMk id="8" creationId="{CB761A31-6FB5-21C3-000D-113B9897FBE3}"/>
          </ac:picMkLst>
        </pc:picChg>
        <pc:picChg chg="add mod">
          <ac:chgData name="Tetreault, Francois" userId="fd187a60-f92e-4c70-9873-9c73eeaef61f" providerId="ADAL" clId="{B0B2A94D-8327-4BB1-BC2B-118459D5C754}" dt="2024-05-30T13:57:40.515" v="3099" actId="164"/>
          <ac:picMkLst>
            <pc:docMk/>
            <pc:sldMk cId="3287715125" sldId="268"/>
            <ac:picMk id="9" creationId="{CB761A31-6FB5-21C3-000D-113B9897FBE3}"/>
          </ac:picMkLst>
        </pc:picChg>
        <pc:picChg chg="add del mod">
          <ac:chgData name="Tetreault, Francois" userId="fd187a60-f92e-4c70-9873-9c73eeaef61f" providerId="ADAL" clId="{B0B2A94D-8327-4BB1-BC2B-118459D5C754}" dt="2024-05-30T13:55:53.288" v="3084" actId="478"/>
          <ac:picMkLst>
            <pc:docMk/>
            <pc:sldMk cId="3287715125" sldId="268"/>
            <ac:picMk id="10" creationId="{1B94C1BA-B4E8-1602-6DA8-3DE11B34832A}"/>
          </ac:picMkLst>
        </pc:picChg>
        <pc:picChg chg="add mod">
          <ac:chgData name="Tetreault, Francois" userId="fd187a60-f92e-4c70-9873-9c73eeaef61f" providerId="ADAL" clId="{B0B2A94D-8327-4BB1-BC2B-118459D5C754}" dt="2024-05-30T13:57:40.515" v="3099" actId="164"/>
          <ac:picMkLst>
            <pc:docMk/>
            <pc:sldMk cId="3287715125" sldId="268"/>
            <ac:picMk id="12" creationId="{437D704F-56A8-D7FB-2287-D45E1DF3006B}"/>
          </ac:picMkLst>
        </pc:picChg>
      </pc:sldChg>
      <pc:sldChg chg="new del">
        <pc:chgData name="Tetreault, Francois" userId="fd187a60-f92e-4c70-9873-9c73eeaef61f" providerId="ADAL" clId="{B0B2A94D-8327-4BB1-BC2B-118459D5C754}" dt="2024-05-30T03:48:56.892" v="1697" actId="47"/>
        <pc:sldMkLst>
          <pc:docMk/>
          <pc:sldMk cId="3762523912" sldId="268"/>
        </pc:sldMkLst>
      </pc:sldChg>
      <pc:sldChg chg="addSp delSp modSp add mod">
        <pc:chgData name="Tetreault, Francois" userId="fd187a60-f92e-4c70-9873-9c73eeaef61f" providerId="ADAL" clId="{B0B2A94D-8327-4BB1-BC2B-118459D5C754}" dt="2024-05-30T10:50:27.436" v="2637" actId="196"/>
        <pc:sldMkLst>
          <pc:docMk/>
          <pc:sldMk cId="613611853" sldId="269"/>
        </pc:sldMkLst>
        <pc:spChg chg="add mod">
          <ac:chgData name="Tetreault, Francois" userId="fd187a60-f92e-4c70-9873-9c73eeaef61f" providerId="ADAL" clId="{B0B2A94D-8327-4BB1-BC2B-118459D5C754}" dt="2024-05-30T04:17:41.053" v="2187" actId="1076"/>
          <ac:spMkLst>
            <pc:docMk/>
            <pc:sldMk cId="613611853" sldId="269"/>
            <ac:spMk id="3" creationId="{2D0D4D45-3EF3-3CCF-48AE-974A26184439}"/>
          </ac:spMkLst>
        </pc:spChg>
        <pc:spChg chg="add del mod">
          <ac:chgData name="Tetreault, Francois" userId="fd187a60-f92e-4c70-9873-9c73eeaef61f" providerId="ADAL" clId="{B0B2A94D-8327-4BB1-BC2B-118459D5C754}" dt="2024-05-30T04:23:47.470" v="2341" actId="478"/>
          <ac:spMkLst>
            <pc:docMk/>
            <pc:sldMk cId="613611853" sldId="269"/>
            <ac:spMk id="6" creationId="{6858F1C7-6242-2258-22BC-627944F1F591}"/>
          </ac:spMkLst>
        </pc:spChg>
        <pc:spChg chg="mod ord">
          <ac:chgData name="Tetreault, Francois" userId="fd187a60-f92e-4c70-9873-9c73eeaef61f" providerId="ADAL" clId="{B0B2A94D-8327-4BB1-BC2B-118459D5C754}" dt="2024-05-30T03:50:47.486" v="1718" actId="26606"/>
          <ac:spMkLst>
            <pc:docMk/>
            <pc:sldMk cId="613611853" sldId="269"/>
            <ac:spMk id="7" creationId="{0ED371B8-3F59-32D8-55FE-6AE6636147C7}"/>
          </ac:spMkLst>
        </pc:spChg>
        <pc:spChg chg="del">
          <ac:chgData name="Tetreault, Francois" userId="fd187a60-f92e-4c70-9873-9c73eeaef61f" providerId="ADAL" clId="{B0B2A94D-8327-4BB1-BC2B-118459D5C754}" dt="2024-05-30T03:50:47.486" v="1718" actId="26606"/>
          <ac:spMkLst>
            <pc:docMk/>
            <pc:sldMk cId="613611853" sldId="269"/>
            <ac:spMk id="15" creationId="{C3C5C6A7-3EF2-92D3-C36F-978DD35965B7}"/>
          </ac:spMkLst>
        </pc:spChg>
        <pc:spChg chg="add">
          <ac:chgData name="Tetreault, Francois" userId="fd187a60-f92e-4c70-9873-9c73eeaef61f" providerId="ADAL" clId="{B0B2A94D-8327-4BB1-BC2B-118459D5C754}" dt="2024-05-30T03:50:47.486" v="1718" actId="26606"/>
          <ac:spMkLst>
            <pc:docMk/>
            <pc:sldMk cId="613611853" sldId="269"/>
            <ac:spMk id="20" creationId="{DF7D0C4C-DF84-A73B-8F33-7523529B719B}"/>
          </ac:spMkLst>
        </pc:spChg>
        <pc:picChg chg="add mod">
          <ac:chgData name="Tetreault, Francois" userId="fd187a60-f92e-4c70-9873-9c73eeaef61f" providerId="ADAL" clId="{B0B2A94D-8327-4BB1-BC2B-118459D5C754}" dt="2024-05-30T10:50:27.436" v="2637" actId="196"/>
          <ac:picMkLst>
            <pc:docMk/>
            <pc:sldMk cId="613611853" sldId="269"/>
            <ac:picMk id="2" creationId="{DA18CED2-497E-E2E9-2531-86304CFCC5CE}"/>
          </ac:picMkLst>
        </pc:picChg>
        <pc:picChg chg="add mod">
          <ac:chgData name="Tetreault, Francois" userId="fd187a60-f92e-4c70-9873-9c73eeaef61f" providerId="ADAL" clId="{B0B2A94D-8327-4BB1-BC2B-118459D5C754}" dt="2024-05-30T04:18:24.673" v="2188" actId="207"/>
          <ac:picMkLst>
            <pc:docMk/>
            <pc:sldMk cId="613611853" sldId="269"/>
            <ac:picMk id="5" creationId="{ACCDC6CF-EB4A-EE71-E5FB-AA6BC2971D23}"/>
          </ac:picMkLst>
        </pc:picChg>
        <pc:picChg chg="del">
          <ac:chgData name="Tetreault, Francois" userId="fd187a60-f92e-4c70-9873-9c73eeaef61f" providerId="ADAL" clId="{B0B2A94D-8327-4BB1-BC2B-118459D5C754}" dt="2024-05-30T03:50:36.771" v="1716" actId="478"/>
          <ac:picMkLst>
            <pc:docMk/>
            <pc:sldMk cId="613611853" sldId="269"/>
            <ac:picMk id="10" creationId="{1B94C1BA-B4E8-1602-6DA8-3DE11B34832A}"/>
          </ac:picMkLst>
        </pc:picChg>
      </pc:sldChg>
      <pc:sldChg chg="addSp delSp modSp add del mod">
        <pc:chgData name="Tetreault, Francois" userId="fd187a60-f92e-4c70-9873-9c73eeaef61f" providerId="ADAL" clId="{B0B2A94D-8327-4BB1-BC2B-118459D5C754}" dt="2024-05-30T04:22:34.363" v="2323" actId="47"/>
        <pc:sldMkLst>
          <pc:docMk/>
          <pc:sldMk cId="2663631373" sldId="270"/>
        </pc:sldMkLst>
        <pc:spChg chg="add mod">
          <ac:chgData name="Tetreault, Francois" userId="fd187a60-f92e-4c70-9873-9c73eeaef61f" providerId="ADAL" clId="{B0B2A94D-8327-4BB1-BC2B-118459D5C754}" dt="2024-05-30T04:20:40.219" v="2296" actId="1037"/>
          <ac:spMkLst>
            <pc:docMk/>
            <pc:sldMk cId="2663631373" sldId="270"/>
            <ac:spMk id="5" creationId="{B5051566-A18A-6848-BA4C-18A7F43E88A0}"/>
          </ac:spMkLst>
        </pc:spChg>
        <pc:spChg chg="mod ord">
          <ac:chgData name="Tetreault, Francois" userId="fd187a60-f92e-4c70-9873-9c73eeaef61f" providerId="ADAL" clId="{B0B2A94D-8327-4BB1-BC2B-118459D5C754}" dt="2024-05-30T03:52:48.348" v="1726" actId="26606"/>
          <ac:spMkLst>
            <pc:docMk/>
            <pc:sldMk cId="2663631373" sldId="270"/>
            <ac:spMk id="7" creationId="{0ED371B8-3F59-32D8-55FE-6AE6636147C7}"/>
          </ac:spMkLst>
        </pc:spChg>
        <pc:spChg chg="del">
          <ac:chgData name="Tetreault, Francois" userId="fd187a60-f92e-4c70-9873-9c73eeaef61f" providerId="ADAL" clId="{B0B2A94D-8327-4BB1-BC2B-118459D5C754}" dt="2024-05-30T03:52:48.348" v="1726" actId="26606"/>
          <ac:spMkLst>
            <pc:docMk/>
            <pc:sldMk cId="2663631373" sldId="270"/>
            <ac:spMk id="20" creationId="{DF7D0C4C-DF84-A73B-8F33-7523529B719B}"/>
          </ac:spMkLst>
        </pc:spChg>
        <pc:spChg chg="add">
          <ac:chgData name="Tetreault, Francois" userId="fd187a60-f92e-4c70-9873-9c73eeaef61f" providerId="ADAL" clId="{B0B2A94D-8327-4BB1-BC2B-118459D5C754}" dt="2024-05-30T03:52:48.348" v="1726" actId="26606"/>
          <ac:spMkLst>
            <pc:docMk/>
            <pc:sldMk cId="2663631373" sldId="270"/>
            <ac:spMk id="25" creationId="{6F95D290-0027-BE9C-0FC6-78968891A8A6}"/>
          </ac:spMkLst>
        </pc:spChg>
        <pc:picChg chg="del">
          <ac:chgData name="Tetreault, Francois" userId="fd187a60-f92e-4c70-9873-9c73eeaef61f" providerId="ADAL" clId="{B0B2A94D-8327-4BB1-BC2B-118459D5C754}" dt="2024-05-30T03:51:24.081" v="1724" actId="478"/>
          <ac:picMkLst>
            <pc:docMk/>
            <pc:sldMk cId="2663631373" sldId="270"/>
            <ac:picMk id="2" creationId="{DA18CED2-497E-E2E9-2531-86304CFCC5CE}"/>
          </ac:picMkLst>
        </pc:picChg>
        <pc:picChg chg="add del mod">
          <ac:chgData name="Tetreault, Francois" userId="fd187a60-f92e-4c70-9873-9c73eeaef61f" providerId="ADAL" clId="{B0B2A94D-8327-4BB1-BC2B-118459D5C754}" dt="2024-05-30T03:56:02.460" v="1753" actId="478"/>
          <ac:picMkLst>
            <pc:docMk/>
            <pc:sldMk cId="2663631373" sldId="270"/>
            <ac:picMk id="4" creationId="{D2F54106-50F3-36C6-4467-05702A878CFC}"/>
          </ac:picMkLst>
        </pc:picChg>
        <pc:picChg chg="add mod">
          <ac:chgData name="Tetreault, Francois" userId="fd187a60-f92e-4c70-9873-9c73eeaef61f" providerId="ADAL" clId="{B0B2A94D-8327-4BB1-BC2B-118459D5C754}" dt="2024-05-30T04:19:37.857" v="2189"/>
          <ac:picMkLst>
            <pc:docMk/>
            <pc:sldMk cId="2663631373" sldId="270"/>
            <ac:picMk id="6" creationId="{B87A2B7E-2F4F-5012-7886-EA154502436C}"/>
          </ac:picMkLst>
        </pc:picChg>
      </pc:sldChg>
      <pc:sldChg chg="addSp delSp modSp add mod ord modClrScheme chgLayout">
        <pc:chgData name="Tetreault, Francois" userId="fd187a60-f92e-4c70-9873-9c73eeaef61f" providerId="ADAL" clId="{B0B2A94D-8327-4BB1-BC2B-118459D5C754}" dt="2024-05-30T17:12:46.925" v="5500" actId="20577"/>
        <pc:sldMkLst>
          <pc:docMk/>
          <pc:sldMk cId="3133296585" sldId="271"/>
        </pc:sldMkLst>
        <pc:spChg chg="mod">
          <ac:chgData name="Tetreault, Francois" userId="fd187a60-f92e-4c70-9873-9c73eeaef61f" providerId="ADAL" clId="{B0B2A94D-8327-4BB1-BC2B-118459D5C754}" dt="2024-05-30T04:13:16.588" v="2104" actId="26606"/>
          <ac:spMkLst>
            <pc:docMk/>
            <pc:sldMk cId="3133296585" sldId="271"/>
            <ac:spMk id="2" creationId="{D9C15F05-1C48-3BFB-B425-30F78871765E}"/>
          </ac:spMkLst>
        </pc:spChg>
        <pc:spChg chg="mod">
          <ac:chgData name="Tetreault, Francois" userId="fd187a60-f92e-4c70-9873-9c73eeaef61f" providerId="ADAL" clId="{B0B2A94D-8327-4BB1-BC2B-118459D5C754}" dt="2024-05-30T17:12:46.925" v="5500" actId="20577"/>
          <ac:spMkLst>
            <pc:docMk/>
            <pc:sldMk cId="3133296585" sldId="271"/>
            <ac:spMk id="3" creationId="{E88ACD06-4C90-CE96-41C9-0A8C6657370D}"/>
          </ac:spMkLst>
        </pc:spChg>
        <pc:spChg chg="add del mod">
          <ac:chgData name="Tetreault, Francois" userId="fd187a60-f92e-4c70-9873-9c73eeaef61f" providerId="ADAL" clId="{B0B2A94D-8327-4BB1-BC2B-118459D5C754}" dt="2024-05-30T04:15:52.343" v="2164" actId="478"/>
          <ac:spMkLst>
            <pc:docMk/>
            <pc:sldMk cId="3133296585" sldId="271"/>
            <ac:spMk id="5" creationId="{753D44F5-9957-0560-4E15-8D577E05C832}"/>
          </ac:spMkLst>
        </pc:spChg>
        <pc:spChg chg="add del mod">
          <ac:chgData name="Tetreault, Francois" userId="fd187a60-f92e-4c70-9873-9c73eeaef61f" providerId="ADAL" clId="{B0B2A94D-8327-4BB1-BC2B-118459D5C754}" dt="2024-05-30T15:29:00.389" v="5221" actId="478"/>
          <ac:spMkLst>
            <pc:docMk/>
            <pc:sldMk cId="3133296585" sldId="271"/>
            <ac:spMk id="8" creationId="{2FACD9E6-EAC7-05DA-97D0-1A998B76C012}"/>
          </ac:spMkLst>
        </pc:spChg>
        <pc:grpChg chg="add del mod">
          <ac:chgData name="Tetreault, Francois" userId="fd187a60-f92e-4c70-9873-9c73eeaef61f" providerId="ADAL" clId="{B0B2A94D-8327-4BB1-BC2B-118459D5C754}" dt="2024-05-30T15:28:57.356" v="5220" actId="478"/>
          <ac:grpSpMkLst>
            <pc:docMk/>
            <pc:sldMk cId="3133296585" sldId="271"/>
            <ac:grpSpMk id="4" creationId="{8D7A2A90-5AB5-0A8B-516F-9D2650D674B0}"/>
          </ac:grpSpMkLst>
        </pc:grpChg>
        <pc:grpChg chg="add del mod">
          <ac:chgData name="Tetreault, Francois" userId="fd187a60-f92e-4c70-9873-9c73eeaef61f" providerId="ADAL" clId="{B0B2A94D-8327-4BB1-BC2B-118459D5C754}" dt="2024-05-30T11:11:59.548" v="2879" actId="21"/>
          <ac:grpSpMkLst>
            <pc:docMk/>
            <pc:sldMk cId="3133296585" sldId="271"/>
            <ac:grpSpMk id="6" creationId="{85AD11CB-CC4D-DCE9-6EB2-76950B4F0583}"/>
          </ac:grpSpMkLst>
        </pc:grpChg>
        <pc:grpChg chg="add del mod">
          <ac:chgData name="Tetreault, Francois" userId="fd187a60-f92e-4c70-9873-9c73eeaef61f" providerId="ADAL" clId="{B0B2A94D-8327-4BB1-BC2B-118459D5C754}" dt="2024-05-30T11:14:50.412" v="2927" actId="21"/>
          <ac:grpSpMkLst>
            <pc:docMk/>
            <pc:sldMk cId="3133296585" sldId="271"/>
            <ac:grpSpMk id="10" creationId="{85AD11CB-CC4D-DCE9-6EB2-76950B4F0583}"/>
          </ac:grpSpMkLst>
        </pc:grpChg>
        <pc:picChg chg="add del mod">
          <ac:chgData name="Tetreault, Francois" userId="fd187a60-f92e-4c70-9873-9c73eeaef61f" providerId="ADAL" clId="{B0B2A94D-8327-4BB1-BC2B-118459D5C754}" dt="2024-05-30T04:15:49.355" v="2163" actId="478"/>
          <ac:picMkLst>
            <pc:docMk/>
            <pc:sldMk cId="3133296585" sldId="271"/>
            <ac:picMk id="4" creationId="{184919AB-3E38-AFEB-CF5D-0B2687DBCE1A}"/>
          </ac:picMkLst>
        </pc:picChg>
        <pc:picChg chg="mod">
          <ac:chgData name="Tetreault, Francois" userId="fd187a60-f92e-4c70-9873-9c73eeaef61f" providerId="ADAL" clId="{B0B2A94D-8327-4BB1-BC2B-118459D5C754}" dt="2024-05-30T15:28:44.692" v="5217"/>
          <ac:picMkLst>
            <pc:docMk/>
            <pc:sldMk cId="3133296585" sldId="271"/>
            <ac:picMk id="5" creationId="{0763EB69-3FC7-43D0-0E01-26374B65CB25}"/>
          </ac:picMkLst>
        </pc:picChg>
        <pc:picChg chg="mod">
          <ac:chgData name="Tetreault, Francois" userId="fd187a60-f92e-4c70-9873-9c73eeaef61f" providerId="ADAL" clId="{B0B2A94D-8327-4BB1-BC2B-118459D5C754}" dt="2024-05-30T15:28:44.692" v="5217"/>
          <ac:picMkLst>
            <pc:docMk/>
            <pc:sldMk cId="3133296585" sldId="271"/>
            <ac:picMk id="6" creationId="{7177C61E-1B72-BC99-09C8-4D244DB5B08C}"/>
          </ac:picMkLst>
        </pc:picChg>
        <pc:picChg chg="mod">
          <ac:chgData name="Tetreault, Francois" userId="fd187a60-f92e-4c70-9873-9c73eeaef61f" providerId="ADAL" clId="{B0B2A94D-8327-4BB1-BC2B-118459D5C754}" dt="2024-05-30T11:11:50.357" v="2876"/>
          <ac:picMkLst>
            <pc:docMk/>
            <pc:sldMk cId="3133296585" sldId="271"/>
            <ac:picMk id="7" creationId="{5E7C3524-4C00-247A-BD5E-29DAA71BC787}"/>
          </ac:picMkLst>
        </pc:picChg>
        <pc:picChg chg="mod">
          <ac:chgData name="Tetreault, Francois" userId="fd187a60-f92e-4c70-9873-9c73eeaef61f" providerId="ADAL" clId="{B0B2A94D-8327-4BB1-BC2B-118459D5C754}" dt="2024-05-30T15:28:44.692" v="5217"/>
          <ac:picMkLst>
            <pc:docMk/>
            <pc:sldMk cId="3133296585" sldId="271"/>
            <ac:picMk id="7" creationId="{D389EFAA-849D-4693-152B-7C422615177C}"/>
          </ac:picMkLst>
        </pc:picChg>
        <pc:picChg chg="mod">
          <ac:chgData name="Tetreault, Francois" userId="fd187a60-f92e-4c70-9873-9c73eeaef61f" providerId="ADAL" clId="{B0B2A94D-8327-4BB1-BC2B-118459D5C754}" dt="2024-05-30T11:11:50.357" v="2876"/>
          <ac:picMkLst>
            <pc:docMk/>
            <pc:sldMk cId="3133296585" sldId="271"/>
            <ac:picMk id="8" creationId="{384A8B6A-8894-CF07-0C75-B61F3749E15F}"/>
          </ac:picMkLst>
        </pc:picChg>
        <pc:picChg chg="mod">
          <ac:chgData name="Tetreault, Francois" userId="fd187a60-f92e-4c70-9873-9c73eeaef61f" providerId="ADAL" clId="{B0B2A94D-8327-4BB1-BC2B-118459D5C754}" dt="2024-05-30T11:11:50.357" v="2876"/>
          <ac:picMkLst>
            <pc:docMk/>
            <pc:sldMk cId="3133296585" sldId="271"/>
            <ac:picMk id="9" creationId="{8117584B-F572-23EC-D52B-A154775F1A67}"/>
          </ac:picMkLst>
        </pc:picChg>
        <pc:picChg chg="mod">
          <ac:chgData name="Tetreault, Francois" userId="fd187a60-f92e-4c70-9873-9c73eeaef61f" providerId="ADAL" clId="{B0B2A94D-8327-4BB1-BC2B-118459D5C754}" dt="2024-05-30T11:12:33.189" v="2886"/>
          <ac:picMkLst>
            <pc:docMk/>
            <pc:sldMk cId="3133296585" sldId="271"/>
            <ac:picMk id="11" creationId="{5E7C3524-4C00-247A-BD5E-29DAA71BC787}"/>
          </ac:picMkLst>
        </pc:picChg>
        <pc:picChg chg="mod">
          <ac:chgData name="Tetreault, Francois" userId="fd187a60-f92e-4c70-9873-9c73eeaef61f" providerId="ADAL" clId="{B0B2A94D-8327-4BB1-BC2B-118459D5C754}" dt="2024-05-30T11:12:33.189" v="2886"/>
          <ac:picMkLst>
            <pc:docMk/>
            <pc:sldMk cId="3133296585" sldId="271"/>
            <ac:picMk id="12" creationId="{384A8B6A-8894-CF07-0C75-B61F3749E15F}"/>
          </ac:picMkLst>
        </pc:picChg>
        <pc:picChg chg="mod">
          <ac:chgData name="Tetreault, Francois" userId="fd187a60-f92e-4c70-9873-9c73eeaef61f" providerId="ADAL" clId="{B0B2A94D-8327-4BB1-BC2B-118459D5C754}" dt="2024-05-30T11:12:33.189" v="2886"/>
          <ac:picMkLst>
            <pc:docMk/>
            <pc:sldMk cId="3133296585" sldId="271"/>
            <ac:picMk id="13" creationId="{8117584B-F572-23EC-D52B-A154775F1A67}"/>
          </ac:picMkLst>
        </pc:picChg>
      </pc:sldChg>
      <pc:sldChg chg="addSp delSp modSp add del mod">
        <pc:chgData name="Tetreault, Francois" userId="fd187a60-f92e-4c70-9873-9c73eeaef61f" providerId="ADAL" clId="{B0B2A94D-8327-4BB1-BC2B-118459D5C754}" dt="2024-05-30T15:28:48.834" v="5218" actId="47"/>
        <pc:sldMkLst>
          <pc:docMk/>
          <pc:sldMk cId="1186116305" sldId="272"/>
        </pc:sldMkLst>
        <pc:spChg chg="mod">
          <ac:chgData name="Tetreault, Francois" userId="fd187a60-f92e-4c70-9873-9c73eeaef61f" providerId="ADAL" clId="{B0B2A94D-8327-4BB1-BC2B-118459D5C754}" dt="2024-05-30T15:28:23.835" v="5216" actId="20577"/>
          <ac:spMkLst>
            <pc:docMk/>
            <pc:sldMk cId="1186116305" sldId="272"/>
            <ac:spMk id="3" creationId="{E88ACD06-4C90-CE96-41C9-0A8C6657370D}"/>
          </ac:spMkLst>
        </pc:spChg>
        <pc:spChg chg="del">
          <ac:chgData name="Tetreault, Francois" userId="fd187a60-f92e-4c70-9873-9c73eeaef61f" providerId="ADAL" clId="{B0B2A94D-8327-4BB1-BC2B-118459D5C754}" dt="2024-05-30T11:11:39.315" v="2875" actId="478"/>
          <ac:spMkLst>
            <pc:docMk/>
            <pc:sldMk cId="1186116305" sldId="272"/>
            <ac:spMk id="5" creationId="{753D44F5-9957-0560-4E15-8D577E05C832}"/>
          </ac:spMkLst>
        </pc:spChg>
        <pc:spChg chg="add del mod">
          <ac:chgData name="Tetreault, Francois" userId="fd187a60-f92e-4c70-9873-9c73eeaef61f" providerId="ADAL" clId="{B0B2A94D-8327-4BB1-BC2B-118459D5C754}" dt="2024-05-30T11:11:36.510" v="2874" actId="478"/>
          <ac:spMkLst>
            <pc:docMk/>
            <pc:sldMk cId="1186116305" sldId="272"/>
            <ac:spMk id="6" creationId="{421EC2A3-D628-5C69-4E07-31C8201A6354}"/>
          </ac:spMkLst>
        </pc:spChg>
        <pc:spChg chg="add mod">
          <ac:chgData name="Tetreault, Francois" userId="fd187a60-f92e-4c70-9873-9c73eeaef61f" providerId="ADAL" clId="{B0B2A94D-8327-4BB1-BC2B-118459D5C754}" dt="2024-05-30T14:06:46.125" v="3275" actId="403"/>
          <ac:spMkLst>
            <pc:docMk/>
            <pc:sldMk cId="1186116305" sldId="272"/>
            <ac:spMk id="7" creationId="{67AFE34D-7A90-ACFB-FB51-E263799CD2AD}"/>
          </ac:spMkLst>
        </pc:spChg>
        <pc:grpChg chg="add mod">
          <ac:chgData name="Tetreault, Francois" userId="fd187a60-f92e-4c70-9873-9c73eeaef61f" providerId="ADAL" clId="{B0B2A94D-8327-4BB1-BC2B-118459D5C754}" dt="2024-05-30T14:07:17.753" v="3286" actId="1076"/>
          <ac:grpSpMkLst>
            <pc:docMk/>
            <pc:sldMk cId="1186116305" sldId="272"/>
            <ac:grpSpMk id="10" creationId="{85AD11CB-CC4D-DCE9-6EB2-76950B4F0583}"/>
          </ac:grpSpMkLst>
        </pc:grpChg>
        <pc:picChg chg="del">
          <ac:chgData name="Tetreault, Francois" userId="fd187a60-f92e-4c70-9873-9c73eeaef61f" providerId="ADAL" clId="{B0B2A94D-8327-4BB1-BC2B-118459D5C754}" dt="2024-05-30T11:11:31.194" v="2873" actId="478"/>
          <ac:picMkLst>
            <pc:docMk/>
            <pc:sldMk cId="1186116305" sldId="272"/>
            <ac:picMk id="4" creationId="{184919AB-3E38-AFEB-CF5D-0B2687DBCE1A}"/>
          </ac:picMkLst>
        </pc:picChg>
        <pc:picChg chg="add del mod">
          <ac:chgData name="Tetreault, Francois" userId="fd187a60-f92e-4c70-9873-9c73eeaef61f" providerId="ADAL" clId="{B0B2A94D-8327-4BB1-BC2B-118459D5C754}" dt="2024-05-30T14:07:34.651" v="3292" actId="21"/>
          <ac:picMkLst>
            <pc:docMk/>
            <pc:sldMk cId="1186116305" sldId="272"/>
            <ac:picMk id="4" creationId="{6B911487-8B0C-4AF2-A0EC-5EC602CB4A4F}"/>
          </ac:picMkLst>
        </pc:picChg>
        <pc:picChg chg="mod">
          <ac:chgData name="Tetreault, Francois" userId="fd187a60-f92e-4c70-9873-9c73eeaef61f" providerId="ADAL" clId="{B0B2A94D-8327-4BB1-BC2B-118459D5C754}" dt="2024-05-30T11:14:51.913" v="2928"/>
          <ac:picMkLst>
            <pc:docMk/>
            <pc:sldMk cId="1186116305" sldId="272"/>
            <ac:picMk id="11" creationId="{5E7C3524-4C00-247A-BD5E-29DAA71BC787}"/>
          </ac:picMkLst>
        </pc:picChg>
        <pc:picChg chg="mod">
          <ac:chgData name="Tetreault, Francois" userId="fd187a60-f92e-4c70-9873-9c73eeaef61f" providerId="ADAL" clId="{B0B2A94D-8327-4BB1-BC2B-118459D5C754}" dt="2024-05-30T11:14:51.913" v="2928"/>
          <ac:picMkLst>
            <pc:docMk/>
            <pc:sldMk cId="1186116305" sldId="272"/>
            <ac:picMk id="12" creationId="{384A8B6A-8894-CF07-0C75-B61F3749E15F}"/>
          </ac:picMkLst>
        </pc:picChg>
        <pc:picChg chg="mod">
          <ac:chgData name="Tetreault, Francois" userId="fd187a60-f92e-4c70-9873-9c73eeaef61f" providerId="ADAL" clId="{B0B2A94D-8327-4BB1-BC2B-118459D5C754}" dt="2024-05-30T11:14:51.913" v="2928"/>
          <ac:picMkLst>
            <pc:docMk/>
            <pc:sldMk cId="1186116305" sldId="272"/>
            <ac:picMk id="13" creationId="{8117584B-F572-23EC-D52B-A154775F1A67}"/>
          </ac:picMkLst>
        </pc:picChg>
      </pc:sldChg>
      <pc:sldChg chg="addSp delSp modSp add del mod">
        <pc:chgData name="Tetreault, Francois" userId="fd187a60-f92e-4c70-9873-9c73eeaef61f" providerId="ADAL" clId="{B0B2A94D-8327-4BB1-BC2B-118459D5C754}" dt="2024-05-30T11:28:15.768" v="3004" actId="47"/>
        <pc:sldMkLst>
          <pc:docMk/>
          <pc:sldMk cId="1974955085" sldId="273"/>
        </pc:sldMkLst>
        <pc:spChg chg="add del mod">
          <ac:chgData name="Tetreault, Francois" userId="fd187a60-f92e-4c70-9873-9c73eeaef61f" providerId="ADAL" clId="{B0B2A94D-8327-4BB1-BC2B-118459D5C754}" dt="2024-05-30T11:09:55.415" v="2870" actId="478"/>
          <ac:spMkLst>
            <pc:docMk/>
            <pc:sldMk cId="1974955085" sldId="273"/>
            <ac:spMk id="5" creationId="{B5051566-A18A-6848-BA4C-18A7F43E88A0}"/>
          </ac:spMkLst>
        </pc:spChg>
        <pc:spChg chg="add del mod">
          <ac:chgData name="Tetreault, Francois" userId="fd187a60-f92e-4c70-9873-9c73eeaef61f" providerId="ADAL" clId="{B0B2A94D-8327-4BB1-BC2B-118459D5C754}" dt="2024-05-30T11:27:58.942" v="3001" actId="478"/>
          <ac:spMkLst>
            <pc:docMk/>
            <pc:sldMk cId="1974955085" sldId="273"/>
            <ac:spMk id="13" creationId="{6D113C96-B851-A2B1-7DA0-C5286483582B}"/>
          </ac:spMkLst>
        </pc:spChg>
        <pc:grpChg chg="add mod">
          <ac:chgData name="Tetreault, Francois" userId="fd187a60-f92e-4c70-9873-9c73eeaef61f" providerId="ADAL" clId="{B0B2A94D-8327-4BB1-BC2B-118459D5C754}" dt="2024-05-30T11:06:26.098" v="2842" actId="1076"/>
          <ac:grpSpMkLst>
            <pc:docMk/>
            <pc:sldMk cId="1974955085" sldId="273"/>
            <ac:grpSpMk id="12" creationId="{EFF012AB-53ED-E6B0-C3F8-777050B5825B}"/>
          </ac:grpSpMkLst>
        </pc:grpChg>
        <pc:picChg chg="add mod">
          <ac:chgData name="Tetreault, Francois" userId="fd187a60-f92e-4c70-9873-9c73eeaef61f" providerId="ADAL" clId="{B0B2A94D-8327-4BB1-BC2B-118459D5C754}" dt="2024-05-30T11:05:30.501" v="2835" actId="164"/>
          <ac:picMkLst>
            <pc:docMk/>
            <pc:sldMk cId="1974955085" sldId="273"/>
            <ac:picMk id="3" creationId="{77D421E7-735A-88DD-3F34-E1CE493F608E}"/>
          </ac:picMkLst>
        </pc:picChg>
        <pc:picChg chg="del mod">
          <ac:chgData name="Tetreault, Francois" userId="fd187a60-f92e-4c70-9873-9c73eeaef61f" providerId="ADAL" clId="{B0B2A94D-8327-4BB1-BC2B-118459D5C754}" dt="2024-05-30T11:09:52.375" v="2869" actId="478"/>
          <ac:picMkLst>
            <pc:docMk/>
            <pc:sldMk cId="1974955085" sldId="273"/>
            <ac:picMk id="4" creationId="{D2F54106-50F3-36C6-4467-05702A878CFC}"/>
          </ac:picMkLst>
        </pc:picChg>
        <pc:picChg chg="del">
          <ac:chgData name="Tetreault, Francois" userId="fd187a60-f92e-4c70-9873-9c73eeaef61f" providerId="ADAL" clId="{B0B2A94D-8327-4BB1-BC2B-118459D5C754}" dt="2024-05-30T04:21:33.376" v="2308" actId="478"/>
          <ac:picMkLst>
            <pc:docMk/>
            <pc:sldMk cId="1974955085" sldId="273"/>
            <ac:picMk id="6" creationId="{B87A2B7E-2F4F-5012-7886-EA154502436C}"/>
          </ac:picMkLst>
        </pc:picChg>
        <pc:picChg chg="add mod">
          <ac:chgData name="Tetreault, Francois" userId="fd187a60-f92e-4c70-9873-9c73eeaef61f" providerId="ADAL" clId="{B0B2A94D-8327-4BB1-BC2B-118459D5C754}" dt="2024-05-30T11:05:30.501" v="2835" actId="164"/>
          <ac:picMkLst>
            <pc:docMk/>
            <pc:sldMk cId="1974955085" sldId="273"/>
            <ac:picMk id="9" creationId="{47A7668F-45AF-6673-0BA1-9FE5498A1FB9}"/>
          </ac:picMkLst>
        </pc:picChg>
        <pc:picChg chg="add mod">
          <ac:chgData name="Tetreault, Francois" userId="fd187a60-f92e-4c70-9873-9c73eeaef61f" providerId="ADAL" clId="{B0B2A94D-8327-4BB1-BC2B-118459D5C754}" dt="2024-05-30T11:05:30.501" v="2835" actId="164"/>
          <ac:picMkLst>
            <pc:docMk/>
            <pc:sldMk cId="1974955085" sldId="273"/>
            <ac:picMk id="11" creationId="{7EABAA34-8F75-A09E-3D88-E0ADE794F213}"/>
          </ac:picMkLst>
        </pc:picChg>
      </pc:sldChg>
      <pc:sldChg chg="addSp delSp modSp add mod">
        <pc:chgData name="Tetreault, Francois" userId="fd187a60-f92e-4c70-9873-9c73eeaef61f" providerId="ADAL" clId="{B0B2A94D-8327-4BB1-BC2B-118459D5C754}" dt="2024-05-30T14:11:03.614" v="3743" actId="478"/>
        <pc:sldMkLst>
          <pc:docMk/>
          <pc:sldMk cId="4156315216" sldId="274"/>
        </pc:sldMkLst>
        <pc:spChg chg="del">
          <ac:chgData name="Tetreault, Francois" userId="fd187a60-f92e-4c70-9873-9c73eeaef61f" providerId="ADAL" clId="{B0B2A94D-8327-4BB1-BC2B-118459D5C754}" dt="2024-05-30T11:28:05.795" v="3003" actId="478"/>
          <ac:spMkLst>
            <pc:docMk/>
            <pc:sldMk cId="4156315216" sldId="274"/>
            <ac:spMk id="5" creationId="{B5051566-A18A-6848-BA4C-18A7F43E88A0}"/>
          </ac:spMkLst>
        </pc:spChg>
        <pc:spChg chg="add mod">
          <ac:chgData name="Tetreault, Francois" userId="fd187a60-f92e-4c70-9873-9c73eeaef61f" providerId="ADAL" clId="{B0B2A94D-8327-4BB1-BC2B-118459D5C754}" dt="2024-05-30T14:10:02.788" v="3488" actId="1038"/>
          <ac:spMkLst>
            <pc:docMk/>
            <pc:sldMk cId="4156315216" sldId="274"/>
            <ac:spMk id="6" creationId="{F8EA645F-7142-916D-FBC9-EB9DC10DE1FE}"/>
          </ac:spMkLst>
        </pc:spChg>
        <pc:spChg chg="mod">
          <ac:chgData name="Tetreault, Francois" userId="fd187a60-f92e-4c70-9873-9c73eeaef61f" providerId="ADAL" clId="{B0B2A94D-8327-4BB1-BC2B-118459D5C754}" dt="2024-05-30T14:09:41.117" v="3384" actId="1076"/>
          <ac:spMkLst>
            <pc:docMk/>
            <pc:sldMk cId="4156315216" sldId="274"/>
            <ac:spMk id="7" creationId="{0ED371B8-3F59-32D8-55FE-6AE6636147C7}"/>
          </ac:spMkLst>
        </pc:spChg>
        <pc:spChg chg="add del mod">
          <ac:chgData name="Tetreault, Francois" userId="fd187a60-f92e-4c70-9873-9c73eeaef61f" providerId="ADAL" clId="{B0B2A94D-8327-4BB1-BC2B-118459D5C754}" dt="2024-05-30T14:11:02.178" v="3742" actId="478"/>
          <ac:spMkLst>
            <pc:docMk/>
            <pc:sldMk cId="4156315216" sldId="274"/>
            <ac:spMk id="13" creationId="{076D1D4E-3462-90D4-5BB1-07FA6B784D97}"/>
          </ac:spMkLst>
        </pc:spChg>
        <pc:spChg chg="del">
          <ac:chgData name="Tetreault, Francois" userId="fd187a60-f92e-4c70-9873-9c73eeaef61f" providerId="ADAL" clId="{B0B2A94D-8327-4BB1-BC2B-118459D5C754}" dt="2024-05-30T11:28:02.705" v="3002" actId="478"/>
          <ac:spMkLst>
            <pc:docMk/>
            <pc:sldMk cId="4156315216" sldId="274"/>
            <ac:spMk id="13" creationId="{6D113C96-B851-A2B1-7DA0-C5286483582B}"/>
          </ac:spMkLst>
        </pc:spChg>
        <pc:grpChg chg="mod">
          <ac:chgData name="Tetreault, Francois" userId="fd187a60-f92e-4c70-9873-9c73eeaef61f" providerId="ADAL" clId="{B0B2A94D-8327-4BB1-BC2B-118459D5C754}" dt="2024-05-30T14:09:17.064" v="3352" actId="1037"/>
          <ac:grpSpMkLst>
            <pc:docMk/>
            <pc:sldMk cId="4156315216" sldId="274"/>
            <ac:grpSpMk id="12" creationId="{EFF012AB-53ED-E6B0-C3F8-777050B5825B}"/>
          </ac:grpSpMkLst>
        </pc:grpChg>
        <pc:picChg chg="del">
          <ac:chgData name="Tetreault, Francois" userId="fd187a60-f92e-4c70-9873-9c73eeaef61f" providerId="ADAL" clId="{B0B2A94D-8327-4BB1-BC2B-118459D5C754}" dt="2024-05-30T14:04:06.622" v="3255" actId="478"/>
          <ac:picMkLst>
            <pc:docMk/>
            <pc:sldMk cId="4156315216" sldId="274"/>
            <ac:picMk id="4" creationId="{D2F54106-50F3-36C6-4467-05702A878CFC}"/>
          </ac:picMkLst>
        </pc:picChg>
        <pc:picChg chg="add del mod">
          <ac:chgData name="Tetreault, Francois" userId="fd187a60-f92e-4c70-9873-9c73eeaef61f" providerId="ADAL" clId="{B0B2A94D-8327-4BB1-BC2B-118459D5C754}" dt="2024-05-30T14:11:03.614" v="3743" actId="478"/>
          <ac:picMkLst>
            <pc:docMk/>
            <pc:sldMk cId="4156315216" sldId="274"/>
            <ac:picMk id="5" creationId="{8CC503F2-622A-24C5-2D56-EA8358C190E5}"/>
          </ac:picMkLst>
        </pc:picChg>
        <pc:picChg chg="add mod">
          <ac:chgData name="Tetreault, Francois" userId="fd187a60-f92e-4c70-9873-9c73eeaef61f" providerId="ADAL" clId="{B0B2A94D-8327-4BB1-BC2B-118459D5C754}" dt="2024-05-30T14:09:17.064" v="3352" actId="1037"/>
          <ac:picMkLst>
            <pc:docMk/>
            <pc:sldMk cId="4156315216" sldId="274"/>
            <ac:picMk id="8" creationId="{64CB4756-AE17-A9E0-39B5-A45207AE9E36}"/>
          </ac:picMkLst>
        </pc:picChg>
        <pc:picChg chg="add del mod">
          <ac:chgData name="Tetreault, Francois" userId="fd187a60-f92e-4c70-9873-9c73eeaef61f" providerId="ADAL" clId="{B0B2A94D-8327-4BB1-BC2B-118459D5C754}" dt="2024-05-30T14:11:02.178" v="3742" actId="478"/>
          <ac:picMkLst>
            <pc:docMk/>
            <pc:sldMk cId="4156315216" sldId="274"/>
            <ac:picMk id="10" creationId="{7A32D65F-0CF0-A079-E40F-17A479500E97}"/>
          </ac:picMkLst>
        </pc:picChg>
      </pc:sldChg>
      <pc:sldChg chg="addSp delSp modSp add mod">
        <pc:chgData name="Tetreault, Francois" userId="fd187a60-f92e-4c70-9873-9c73eeaef61f" providerId="ADAL" clId="{B0B2A94D-8327-4BB1-BC2B-118459D5C754}" dt="2024-05-30T17:23:49.019" v="5854" actId="20577"/>
        <pc:sldMkLst>
          <pc:docMk/>
          <pc:sldMk cId="2969923008" sldId="275"/>
        </pc:sldMkLst>
        <pc:spChg chg="mod">
          <ac:chgData name="Tetreault, Francois" userId="fd187a60-f92e-4c70-9873-9c73eeaef61f" providerId="ADAL" clId="{B0B2A94D-8327-4BB1-BC2B-118459D5C754}" dt="2024-05-30T17:23:40.733" v="5843"/>
          <ac:spMkLst>
            <pc:docMk/>
            <pc:sldMk cId="2969923008" sldId="275"/>
            <ac:spMk id="3" creationId="{E88ACD06-4C90-CE96-41C9-0A8C6657370D}"/>
          </ac:spMkLst>
        </pc:spChg>
        <pc:spChg chg="mod">
          <ac:chgData name="Tetreault, Francois" userId="fd187a60-f92e-4c70-9873-9c73eeaef61f" providerId="ADAL" clId="{B0B2A94D-8327-4BB1-BC2B-118459D5C754}" dt="2024-05-30T17:23:49.019" v="5854" actId="20577"/>
          <ac:spMkLst>
            <pc:docMk/>
            <pc:sldMk cId="2969923008" sldId="275"/>
            <ac:spMk id="12" creationId="{AA5D0516-2185-C65D-D58C-F4212C68C295}"/>
          </ac:spMkLst>
        </pc:spChg>
        <pc:picChg chg="add del mod">
          <ac:chgData name="Tetreault, Francois" userId="fd187a60-f92e-4c70-9873-9c73eeaef61f" providerId="ADAL" clId="{B0B2A94D-8327-4BB1-BC2B-118459D5C754}" dt="2024-05-30T11:13:35.130" v="2897" actId="21"/>
          <ac:picMkLst>
            <pc:docMk/>
            <pc:sldMk cId="2969923008" sldId="275"/>
            <ac:picMk id="4" creationId="{47B94A14-0D5A-884A-8903-C0C78D1B9A6D}"/>
          </ac:picMkLst>
        </pc:picChg>
        <pc:picChg chg="add mod">
          <ac:chgData name="Tetreault, Francois" userId="fd187a60-f92e-4c70-9873-9c73eeaef61f" providerId="ADAL" clId="{B0B2A94D-8327-4BB1-BC2B-118459D5C754}" dt="2024-05-30T14:07:08.383" v="3282"/>
          <ac:picMkLst>
            <pc:docMk/>
            <pc:sldMk cId="2969923008" sldId="275"/>
            <ac:picMk id="4" creationId="{82E33FB3-4878-CCD9-2C93-86383387A4DC}"/>
          </ac:picMkLst>
        </pc:picChg>
        <pc:picChg chg="add mod">
          <ac:chgData name="Tetreault, Francois" userId="fd187a60-f92e-4c70-9873-9c73eeaef61f" providerId="ADAL" clId="{B0B2A94D-8327-4BB1-BC2B-118459D5C754}" dt="2024-05-30T14:40:42.435" v="4508" actId="1076"/>
          <ac:picMkLst>
            <pc:docMk/>
            <pc:sldMk cId="2969923008" sldId="275"/>
            <ac:picMk id="5" creationId="{6B911487-8B0C-4AF2-A0EC-5EC602CB4A4F}"/>
          </ac:picMkLst>
        </pc:picChg>
        <pc:picChg chg="add del mod">
          <ac:chgData name="Tetreault, Francois" userId="fd187a60-f92e-4c70-9873-9c73eeaef61f" providerId="ADAL" clId="{B0B2A94D-8327-4BB1-BC2B-118459D5C754}" dt="2024-05-30T14:40:56.737" v="4513" actId="21"/>
          <ac:picMkLst>
            <pc:docMk/>
            <pc:sldMk cId="2969923008" sldId="275"/>
            <ac:picMk id="6" creationId="{125C3515-95A2-1F0C-0DA3-6C182115837B}"/>
          </ac:picMkLst>
        </pc:picChg>
        <pc:picChg chg="add del mod">
          <ac:chgData name="Tetreault, Francois" userId="fd187a60-f92e-4c70-9873-9c73eeaef61f" providerId="ADAL" clId="{B0B2A94D-8327-4BB1-BC2B-118459D5C754}" dt="2024-05-30T14:07:02.353" v="3281" actId="478"/>
          <ac:picMkLst>
            <pc:docMk/>
            <pc:sldMk cId="2969923008" sldId="275"/>
            <ac:picMk id="7" creationId="{47B94A14-0D5A-884A-8903-C0C78D1B9A6D}"/>
          </ac:picMkLst>
        </pc:picChg>
      </pc:sldChg>
      <pc:sldChg chg="delSp add mod ord">
        <pc:chgData name="Tetreault, Francois" userId="fd187a60-f92e-4c70-9873-9c73eeaef61f" providerId="ADAL" clId="{B0B2A94D-8327-4BB1-BC2B-118459D5C754}" dt="2024-05-30T14:11:19.395" v="3748" actId="478"/>
        <pc:sldMkLst>
          <pc:docMk/>
          <pc:sldMk cId="316760440" sldId="276"/>
        </pc:sldMkLst>
        <pc:spChg chg="del">
          <ac:chgData name="Tetreault, Francois" userId="fd187a60-f92e-4c70-9873-9c73eeaef61f" providerId="ADAL" clId="{B0B2A94D-8327-4BB1-BC2B-118459D5C754}" dt="2024-05-30T14:11:17.121" v="3746" actId="478"/>
          <ac:spMkLst>
            <pc:docMk/>
            <pc:sldMk cId="316760440" sldId="276"/>
            <ac:spMk id="6" creationId="{F8EA645F-7142-916D-FBC9-EB9DC10DE1FE}"/>
          </ac:spMkLst>
        </pc:spChg>
        <pc:spChg chg="del">
          <ac:chgData name="Tetreault, Francois" userId="fd187a60-f92e-4c70-9873-9c73eeaef61f" providerId="ADAL" clId="{B0B2A94D-8327-4BB1-BC2B-118459D5C754}" dt="2024-05-30T14:11:17.121" v="3746" actId="478"/>
          <ac:spMkLst>
            <pc:docMk/>
            <pc:sldMk cId="316760440" sldId="276"/>
            <ac:spMk id="13" creationId="{076D1D4E-3462-90D4-5BB1-07FA6B784D97}"/>
          </ac:spMkLst>
        </pc:spChg>
        <pc:grpChg chg="del">
          <ac:chgData name="Tetreault, Francois" userId="fd187a60-f92e-4c70-9873-9c73eeaef61f" providerId="ADAL" clId="{B0B2A94D-8327-4BB1-BC2B-118459D5C754}" dt="2024-05-30T14:11:19.395" v="3748" actId="478"/>
          <ac:grpSpMkLst>
            <pc:docMk/>
            <pc:sldMk cId="316760440" sldId="276"/>
            <ac:grpSpMk id="12" creationId="{EFF012AB-53ED-E6B0-C3F8-777050B5825B}"/>
          </ac:grpSpMkLst>
        </pc:grpChg>
        <pc:picChg chg="del">
          <ac:chgData name="Tetreault, Francois" userId="fd187a60-f92e-4c70-9873-9c73eeaef61f" providerId="ADAL" clId="{B0B2A94D-8327-4BB1-BC2B-118459D5C754}" dt="2024-05-30T14:11:18.346" v="3747" actId="478"/>
          <ac:picMkLst>
            <pc:docMk/>
            <pc:sldMk cId="316760440" sldId="276"/>
            <ac:picMk id="5" creationId="{8CC503F2-622A-24C5-2D56-EA8358C190E5}"/>
          </ac:picMkLst>
        </pc:picChg>
        <pc:picChg chg="del">
          <ac:chgData name="Tetreault, Francois" userId="fd187a60-f92e-4c70-9873-9c73eeaef61f" providerId="ADAL" clId="{B0B2A94D-8327-4BB1-BC2B-118459D5C754}" dt="2024-05-30T14:11:17.121" v="3746" actId="478"/>
          <ac:picMkLst>
            <pc:docMk/>
            <pc:sldMk cId="316760440" sldId="276"/>
            <ac:picMk id="8" creationId="{64CB4756-AE17-A9E0-39B5-A45207AE9E36}"/>
          </ac:picMkLst>
        </pc:picChg>
        <pc:picChg chg="del">
          <ac:chgData name="Tetreault, Francois" userId="fd187a60-f92e-4c70-9873-9c73eeaef61f" providerId="ADAL" clId="{B0B2A94D-8327-4BB1-BC2B-118459D5C754}" dt="2024-05-30T14:11:17.121" v="3746" actId="478"/>
          <ac:picMkLst>
            <pc:docMk/>
            <pc:sldMk cId="316760440" sldId="276"/>
            <ac:picMk id="10" creationId="{7A32D65F-0CF0-A079-E40F-17A479500E97}"/>
          </ac:picMkLst>
        </pc:picChg>
      </pc:sldChg>
      <pc:sldChg chg="addSp delSp modSp add mod">
        <pc:chgData name="Tetreault, Francois" userId="fd187a60-f92e-4c70-9873-9c73eeaef61f" providerId="ADAL" clId="{B0B2A94D-8327-4BB1-BC2B-118459D5C754}" dt="2024-05-30T14:15:21.420" v="3773" actId="21"/>
        <pc:sldMkLst>
          <pc:docMk/>
          <pc:sldMk cId="3387652502" sldId="277"/>
        </pc:sldMkLst>
        <pc:picChg chg="add del mod">
          <ac:chgData name="Tetreault, Francois" userId="fd187a60-f92e-4c70-9873-9c73eeaef61f" providerId="ADAL" clId="{B0B2A94D-8327-4BB1-BC2B-118459D5C754}" dt="2024-05-30T14:15:21.420" v="3773" actId="21"/>
          <ac:picMkLst>
            <pc:docMk/>
            <pc:sldMk cId="3387652502" sldId="277"/>
            <ac:picMk id="2" creationId="{9AB9252F-92B9-EF54-5027-6D1AB120B6C2}"/>
          </ac:picMkLst>
        </pc:picChg>
      </pc:sldChg>
      <pc:sldChg chg="addSp delSp modSp add del mod">
        <pc:chgData name="Tetreault, Francois" userId="fd187a60-f92e-4c70-9873-9c73eeaef61f" providerId="ADAL" clId="{B0B2A94D-8327-4BB1-BC2B-118459D5C754}" dt="2024-05-30T14:16:36.442" v="3801" actId="47"/>
        <pc:sldMkLst>
          <pc:docMk/>
          <pc:sldMk cId="3292133098" sldId="278"/>
        </pc:sldMkLst>
        <pc:spChg chg="mod">
          <ac:chgData name="Tetreault, Francois" userId="fd187a60-f92e-4c70-9873-9c73eeaef61f" providerId="ADAL" clId="{B0B2A94D-8327-4BB1-BC2B-118459D5C754}" dt="2024-05-30T14:15:36.902" v="3797" actId="1038"/>
          <ac:spMkLst>
            <pc:docMk/>
            <pc:sldMk cId="3292133098" sldId="278"/>
            <ac:spMk id="3" creationId="{2D0D4D45-3EF3-3CCF-48AE-974A26184439}"/>
          </ac:spMkLst>
        </pc:spChg>
        <pc:spChg chg="mod">
          <ac:chgData name="Tetreault, Francois" userId="fd187a60-f92e-4c70-9873-9c73eeaef61f" providerId="ADAL" clId="{B0B2A94D-8327-4BB1-BC2B-118459D5C754}" dt="2024-05-30T14:12:14.720" v="3761" actId="20577"/>
          <ac:spMkLst>
            <pc:docMk/>
            <pc:sldMk cId="3292133098" sldId="278"/>
            <ac:spMk id="7" creationId="{0ED371B8-3F59-32D8-55FE-6AE6636147C7}"/>
          </ac:spMkLst>
        </pc:spChg>
        <pc:picChg chg="del">
          <ac:chgData name="Tetreault, Francois" userId="fd187a60-f92e-4c70-9873-9c73eeaef61f" providerId="ADAL" clId="{B0B2A94D-8327-4BB1-BC2B-118459D5C754}" dt="2024-05-30T14:13:00.311" v="3765" actId="478"/>
          <ac:picMkLst>
            <pc:docMk/>
            <pc:sldMk cId="3292133098" sldId="278"/>
            <ac:picMk id="2" creationId="{DA18CED2-497E-E2E9-2531-86304CFCC5CE}"/>
          </ac:picMkLst>
        </pc:picChg>
        <pc:picChg chg="add del mod">
          <ac:chgData name="Tetreault, Francois" userId="fd187a60-f92e-4c70-9873-9c73eeaef61f" providerId="ADAL" clId="{B0B2A94D-8327-4BB1-BC2B-118459D5C754}" dt="2024-05-30T14:15:08.682" v="3769" actId="21"/>
          <ac:picMkLst>
            <pc:docMk/>
            <pc:sldMk cId="3292133098" sldId="278"/>
            <ac:picMk id="6" creationId="{9AB9252F-92B9-EF54-5027-6D1AB120B6C2}"/>
          </ac:picMkLst>
        </pc:picChg>
        <pc:picChg chg="add mod">
          <ac:chgData name="Tetreault, Francois" userId="fd187a60-f92e-4c70-9873-9c73eeaef61f" providerId="ADAL" clId="{B0B2A94D-8327-4BB1-BC2B-118459D5C754}" dt="2024-05-30T14:15:24.117" v="3774"/>
          <ac:picMkLst>
            <pc:docMk/>
            <pc:sldMk cId="3292133098" sldId="278"/>
            <ac:picMk id="8" creationId="{9AB9252F-92B9-EF54-5027-6D1AB120B6C2}"/>
          </ac:picMkLst>
        </pc:picChg>
        <pc:picChg chg="add del mod">
          <ac:chgData name="Tetreault, Francois" userId="fd187a60-f92e-4c70-9873-9c73eeaef61f" providerId="ADAL" clId="{B0B2A94D-8327-4BB1-BC2B-118459D5C754}" dt="2024-05-30T14:16:32.228" v="3800" actId="478"/>
          <ac:picMkLst>
            <pc:docMk/>
            <pc:sldMk cId="3292133098" sldId="278"/>
            <ac:picMk id="10" creationId="{543C8A11-47D1-D77E-4E38-ADC03F51939D}"/>
          </ac:picMkLst>
        </pc:picChg>
      </pc:sldChg>
      <pc:sldChg chg="add del">
        <pc:chgData name="Tetreault, Francois" userId="fd187a60-f92e-4c70-9873-9c73eeaef61f" providerId="ADAL" clId="{B0B2A94D-8327-4BB1-BC2B-118459D5C754}" dt="2024-05-30T14:12:47.822" v="3763" actId="47"/>
        <pc:sldMkLst>
          <pc:docMk/>
          <pc:sldMk cId="1612960575" sldId="279"/>
        </pc:sldMkLst>
      </pc:sldChg>
      <pc:sldChg chg="addSp delSp modSp add mod">
        <pc:chgData name="Tetreault, Francois" userId="fd187a60-f92e-4c70-9873-9c73eeaef61f" providerId="ADAL" clId="{B0B2A94D-8327-4BB1-BC2B-118459D5C754}" dt="2024-05-30T15:02:50.065" v="4631" actId="20577"/>
        <pc:sldMkLst>
          <pc:docMk/>
          <pc:sldMk cId="3990534255" sldId="279"/>
        </pc:sldMkLst>
        <pc:spChg chg="mod">
          <ac:chgData name="Tetreault, Francois" userId="fd187a60-f92e-4c70-9873-9c73eeaef61f" providerId="ADAL" clId="{B0B2A94D-8327-4BB1-BC2B-118459D5C754}" dt="2024-05-30T14:36:36.801" v="4364" actId="26606"/>
          <ac:spMkLst>
            <pc:docMk/>
            <pc:sldMk cId="3990534255" sldId="279"/>
            <ac:spMk id="2" creationId="{D9C15F05-1C48-3BFB-B425-30F78871765E}"/>
          </ac:spMkLst>
        </pc:spChg>
        <pc:spChg chg="mod">
          <ac:chgData name="Tetreault, Francois" userId="fd187a60-f92e-4c70-9873-9c73eeaef61f" providerId="ADAL" clId="{B0B2A94D-8327-4BB1-BC2B-118459D5C754}" dt="2024-05-30T15:02:50.065" v="4631" actId="20577"/>
          <ac:spMkLst>
            <pc:docMk/>
            <pc:sldMk cId="3990534255" sldId="279"/>
            <ac:spMk id="3" creationId="{E88ACD06-4C90-CE96-41C9-0A8C6657370D}"/>
          </ac:spMkLst>
        </pc:spChg>
        <pc:spChg chg="del mod">
          <ac:chgData name="Tetreault, Francois" userId="fd187a60-f92e-4c70-9873-9c73eeaef61f" providerId="ADAL" clId="{B0B2A94D-8327-4BB1-BC2B-118459D5C754}" dt="2024-05-30T14:40:07.444" v="4501" actId="478"/>
          <ac:spMkLst>
            <pc:docMk/>
            <pc:sldMk cId="3990534255" sldId="279"/>
            <ac:spMk id="12" creationId="{AA5D0516-2185-C65D-D58C-F4212C68C295}"/>
          </ac:spMkLst>
        </pc:spChg>
        <pc:picChg chg="add del mod">
          <ac:chgData name="Tetreault, Francois" userId="fd187a60-f92e-4c70-9873-9c73eeaef61f" providerId="ADAL" clId="{B0B2A94D-8327-4BB1-BC2B-118459D5C754}" dt="2024-05-30T14:40:10.015" v="4502" actId="478"/>
          <ac:picMkLst>
            <pc:docMk/>
            <pc:sldMk cId="3990534255" sldId="279"/>
            <ac:picMk id="4" creationId="{125C3515-95A2-1F0C-0DA3-6C182115837B}"/>
          </ac:picMkLst>
        </pc:picChg>
        <pc:picChg chg="del">
          <ac:chgData name="Tetreault, Francois" userId="fd187a60-f92e-4c70-9873-9c73eeaef61f" providerId="ADAL" clId="{B0B2A94D-8327-4BB1-BC2B-118459D5C754}" dt="2024-05-30T14:36:09.205" v="4362" actId="478"/>
          <ac:picMkLst>
            <pc:docMk/>
            <pc:sldMk cId="3990534255" sldId="279"/>
            <ac:picMk id="5" creationId="{6B911487-8B0C-4AF2-A0EC-5EC602CB4A4F}"/>
          </ac:picMkLst>
        </pc:picChg>
      </pc:sldChg>
      <pc:sldChg chg="modSp add mod">
        <pc:chgData name="Tetreault, Francois" userId="fd187a60-f92e-4c70-9873-9c73eeaef61f" providerId="ADAL" clId="{B0B2A94D-8327-4BB1-BC2B-118459D5C754}" dt="2024-05-30T14:17:58.097" v="3810" actId="1038"/>
        <pc:sldMkLst>
          <pc:docMk/>
          <pc:sldMk cId="512655464" sldId="280"/>
        </pc:sldMkLst>
        <pc:spChg chg="mod">
          <ac:chgData name="Tetreault, Francois" userId="fd187a60-f92e-4c70-9873-9c73eeaef61f" providerId="ADAL" clId="{B0B2A94D-8327-4BB1-BC2B-118459D5C754}" dt="2024-05-30T14:17:58.097" v="3810" actId="1038"/>
          <ac:spMkLst>
            <pc:docMk/>
            <pc:sldMk cId="512655464" sldId="280"/>
            <ac:spMk id="3" creationId="{2D0D4D45-3EF3-3CCF-48AE-974A26184439}"/>
          </ac:spMkLst>
        </pc:spChg>
      </pc:sldChg>
      <pc:sldChg chg="addSp delSp modSp add mod modClrScheme chgLayout">
        <pc:chgData name="Tetreault, Francois" userId="fd187a60-f92e-4c70-9873-9c73eeaef61f" providerId="ADAL" clId="{B0B2A94D-8327-4BB1-BC2B-118459D5C754}" dt="2024-05-30T16:17:11.685" v="5449" actId="478"/>
        <pc:sldMkLst>
          <pc:docMk/>
          <pc:sldMk cId="4132728209" sldId="281"/>
        </pc:sldMkLst>
        <pc:spChg chg="add del mod">
          <ac:chgData name="Tetreault, Francois" userId="fd187a60-f92e-4c70-9873-9c73eeaef61f" providerId="ADAL" clId="{B0B2A94D-8327-4BB1-BC2B-118459D5C754}" dt="2024-05-30T15:10:04.855" v="4837" actId="478"/>
          <ac:spMkLst>
            <pc:docMk/>
            <pc:sldMk cId="4132728209" sldId="281"/>
            <ac:spMk id="2" creationId="{D9C15F05-1C48-3BFB-B425-30F78871765E}"/>
          </ac:spMkLst>
        </pc:spChg>
        <pc:spChg chg="del">
          <ac:chgData name="Tetreault, Francois" userId="fd187a60-f92e-4c70-9873-9c73eeaef61f" providerId="ADAL" clId="{B0B2A94D-8327-4BB1-BC2B-118459D5C754}" dt="2024-05-30T15:04:44.558" v="4703" actId="478"/>
          <ac:spMkLst>
            <pc:docMk/>
            <pc:sldMk cId="4132728209" sldId="281"/>
            <ac:spMk id="3" creationId="{E88ACD06-4C90-CE96-41C9-0A8C6657370D}"/>
          </ac:spMkLst>
        </pc:spChg>
        <pc:spChg chg="add del mod">
          <ac:chgData name="Tetreault, Francois" userId="fd187a60-f92e-4c70-9873-9c73eeaef61f" providerId="ADAL" clId="{B0B2A94D-8327-4BB1-BC2B-118459D5C754}" dt="2024-05-30T15:04:48.256" v="4704" actId="478"/>
          <ac:spMkLst>
            <pc:docMk/>
            <pc:sldMk cId="4132728209" sldId="281"/>
            <ac:spMk id="6" creationId="{076B004B-5E90-4495-5C8C-164BBF4B3152}"/>
          </ac:spMkLst>
        </pc:spChg>
        <pc:spChg chg="add del mod">
          <ac:chgData name="Tetreault, Francois" userId="fd187a60-f92e-4c70-9873-9c73eeaef61f" providerId="ADAL" clId="{B0B2A94D-8327-4BB1-BC2B-118459D5C754}" dt="2024-05-30T15:43:48.604" v="5323" actId="20577"/>
          <ac:spMkLst>
            <pc:docMk/>
            <pc:sldMk cId="4132728209" sldId="281"/>
            <ac:spMk id="12" creationId="{AA5D0516-2185-C65D-D58C-F4212C68C295}"/>
          </ac:spMkLst>
        </pc:spChg>
        <pc:spChg chg="add del mod">
          <ac:chgData name="Tetreault, Francois" userId="fd187a60-f92e-4c70-9873-9c73eeaef61f" providerId="ADAL" clId="{B0B2A94D-8327-4BB1-BC2B-118459D5C754}" dt="2024-05-30T15:10:02.269" v="4836" actId="478"/>
          <ac:spMkLst>
            <pc:docMk/>
            <pc:sldMk cId="4132728209" sldId="281"/>
            <ac:spMk id="21" creationId="{25E25659-8B66-498D-CC75-D150C4C28A3F}"/>
          </ac:spMkLst>
        </pc:spChg>
        <pc:spChg chg="add del mod">
          <ac:chgData name="Tetreault, Francois" userId="fd187a60-f92e-4c70-9873-9c73eeaef61f" providerId="ADAL" clId="{B0B2A94D-8327-4BB1-BC2B-118459D5C754}" dt="2024-05-30T15:10:58.877" v="4850" actId="478"/>
          <ac:spMkLst>
            <pc:docMk/>
            <pc:sldMk cId="4132728209" sldId="281"/>
            <ac:spMk id="23" creationId="{09B41C05-BC11-E562-F2C8-178584D1C71E}"/>
          </ac:spMkLst>
        </pc:spChg>
        <pc:spChg chg="add del mod ord">
          <ac:chgData name="Tetreault, Francois" userId="fd187a60-f92e-4c70-9873-9c73eeaef61f" providerId="ADAL" clId="{B0B2A94D-8327-4BB1-BC2B-118459D5C754}" dt="2024-05-30T15:11:28.535" v="4852" actId="478"/>
          <ac:spMkLst>
            <pc:docMk/>
            <pc:sldMk cId="4132728209" sldId="281"/>
            <ac:spMk id="24" creationId="{06B14853-9503-EB79-8585-C803641A6664}"/>
          </ac:spMkLst>
        </pc:spChg>
        <pc:spChg chg="add del mod ord">
          <ac:chgData name="Tetreault, Francois" userId="fd187a60-f92e-4c70-9873-9c73eeaef61f" providerId="ADAL" clId="{B0B2A94D-8327-4BB1-BC2B-118459D5C754}" dt="2024-05-30T15:11:56.967" v="4856" actId="478"/>
          <ac:spMkLst>
            <pc:docMk/>
            <pc:sldMk cId="4132728209" sldId="281"/>
            <ac:spMk id="25" creationId="{CB2719AE-FC02-39D9-EF07-C0246E21450E}"/>
          </ac:spMkLst>
        </pc:spChg>
        <pc:grpChg chg="add mod">
          <ac:chgData name="Tetreault, Francois" userId="fd187a60-f92e-4c70-9873-9c73eeaef61f" providerId="ADAL" clId="{B0B2A94D-8327-4BB1-BC2B-118459D5C754}" dt="2024-05-30T15:42:57.554" v="5322" actId="1036"/>
          <ac:grpSpMkLst>
            <pc:docMk/>
            <pc:sldMk cId="4132728209" sldId="281"/>
            <ac:grpSpMk id="9" creationId="{2BEC8C15-ACD2-CA8F-4209-9B5190C43763}"/>
          </ac:grpSpMkLst>
        </pc:grpChg>
        <pc:grpChg chg="add mod">
          <ac:chgData name="Tetreault, Francois" userId="fd187a60-f92e-4c70-9873-9c73eeaef61f" providerId="ADAL" clId="{B0B2A94D-8327-4BB1-BC2B-118459D5C754}" dt="2024-05-30T15:42:51.852" v="5316" actId="1036"/>
          <ac:grpSpMkLst>
            <pc:docMk/>
            <pc:sldMk cId="4132728209" sldId="281"/>
            <ac:grpSpMk id="15" creationId="{4E6008E4-13DB-7EB0-2D82-C4807A22EE9C}"/>
          </ac:grpSpMkLst>
        </pc:grpChg>
        <pc:picChg chg="mod">
          <ac:chgData name="Tetreault, Francois" userId="fd187a60-f92e-4c70-9873-9c73eeaef61f" providerId="ADAL" clId="{B0B2A94D-8327-4BB1-BC2B-118459D5C754}" dt="2024-05-30T15:42:57.554" v="5322" actId="1036"/>
          <ac:picMkLst>
            <pc:docMk/>
            <pc:sldMk cId="4132728209" sldId="281"/>
            <ac:picMk id="5" creationId="{6B911487-8B0C-4AF2-A0EC-5EC602CB4A4F}"/>
          </ac:picMkLst>
        </pc:picChg>
        <pc:picChg chg="add del mod">
          <ac:chgData name="Tetreault, Francois" userId="fd187a60-f92e-4c70-9873-9c73eeaef61f" providerId="ADAL" clId="{B0B2A94D-8327-4BB1-BC2B-118459D5C754}" dt="2024-05-30T15:06:29.295" v="4769" actId="478"/>
          <ac:picMkLst>
            <pc:docMk/>
            <pc:sldMk cId="4132728209" sldId="281"/>
            <ac:picMk id="7" creationId="{BA0CEA4A-350B-A64A-1622-53D4FA7502DB}"/>
          </ac:picMkLst>
        </pc:picChg>
        <pc:picChg chg="add del mod">
          <ac:chgData name="Tetreault, Francois" userId="fd187a60-f92e-4c70-9873-9c73eeaef61f" providerId="ADAL" clId="{B0B2A94D-8327-4BB1-BC2B-118459D5C754}" dt="2024-05-30T16:17:11.685" v="5449" actId="478"/>
          <ac:picMkLst>
            <pc:docMk/>
            <pc:sldMk cId="4132728209" sldId="281"/>
            <ac:picMk id="8" creationId="{884515F5-5FA3-22EC-1A62-EB6EBE511D97}"/>
          </ac:picMkLst>
        </pc:picChg>
        <pc:picChg chg="mod">
          <ac:chgData name="Tetreault, Francois" userId="fd187a60-f92e-4c70-9873-9c73eeaef61f" providerId="ADAL" clId="{B0B2A94D-8327-4BB1-BC2B-118459D5C754}" dt="2024-05-30T15:06:45.923" v="4772"/>
          <ac:picMkLst>
            <pc:docMk/>
            <pc:sldMk cId="4132728209" sldId="281"/>
            <ac:picMk id="10" creationId="{22F9DABC-412D-3A46-F535-9E16AEE765BD}"/>
          </ac:picMkLst>
        </pc:picChg>
        <pc:picChg chg="mod">
          <ac:chgData name="Tetreault, Francois" userId="fd187a60-f92e-4c70-9873-9c73eeaef61f" providerId="ADAL" clId="{B0B2A94D-8327-4BB1-BC2B-118459D5C754}" dt="2024-05-30T15:06:45.923" v="4772"/>
          <ac:picMkLst>
            <pc:docMk/>
            <pc:sldMk cId="4132728209" sldId="281"/>
            <ac:picMk id="11" creationId="{67FCCC63-456E-F06D-D9DE-E40D09EB55F5}"/>
          </ac:picMkLst>
        </pc:picChg>
        <pc:picChg chg="mod">
          <ac:chgData name="Tetreault, Francois" userId="fd187a60-f92e-4c70-9873-9c73eeaef61f" providerId="ADAL" clId="{B0B2A94D-8327-4BB1-BC2B-118459D5C754}" dt="2024-05-30T15:06:45.923" v="4772"/>
          <ac:picMkLst>
            <pc:docMk/>
            <pc:sldMk cId="4132728209" sldId="281"/>
            <ac:picMk id="13" creationId="{56EFAA01-4176-46FA-40AE-903AB9C36A4A}"/>
          </ac:picMkLst>
        </pc:picChg>
        <pc:picChg chg="add mod">
          <ac:chgData name="Tetreault, Francois" userId="fd187a60-f92e-4c70-9873-9c73eeaef61f" providerId="ADAL" clId="{B0B2A94D-8327-4BB1-BC2B-118459D5C754}" dt="2024-05-30T15:44:22.265" v="5325" actId="1076"/>
          <ac:picMkLst>
            <pc:docMk/>
            <pc:sldMk cId="4132728209" sldId="281"/>
            <ac:picMk id="14" creationId="{38AE1F6E-3EBB-D0C4-3CEA-D2F7EE3ED23B}"/>
          </ac:picMkLst>
        </pc:picChg>
        <pc:picChg chg="mod">
          <ac:chgData name="Tetreault, Francois" userId="fd187a60-f92e-4c70-9873-9c73eeaef61f" providerId="ADAL" clId="{B0B2A94D-8327-4BB1-BC2B-118459D5C754}" dt="2024-05-30T15:07:25.419" v="4776"/>
          <ac:picMkLst>
            <pc:docMk/>
            <pc:sldMk cId="4132728209" sldId="281"/>
            <ac:picMk id="16" creationId="{0D942041-10D4-CD5D-C4E2-8C9CD11A0729}"/>
          </ac:picMkLst>
        </pc:picChg>
        <pc:picChg chg="mod">
          <ac:chgData name="Tetreault, Francois" userId="fd187a60-f92e-4c70-9873-9c73eeaef61f" providerId="ADAL" clId="{B0B2A94D-8327-4BB1-BC2B-118459D5C754}" dt="2024-05-30T15:07:25.419" v="4776"/>
          <ac:picMkLst>
            <pc:docMk/>
            <pc:sldMk cId="4132728209" sldId="281"/>
            <ac:picMk id="17" creationId="{4E51F710-CAFE-9CBC-83A8-95EE06AFA244}"/>
          </ac:picMkLst>
        </pc:picChg>
        <pc:picChg chg="mod">
          <ac:chgData name="Tetreault, Francois" userId="fd187a60-f92e-4c70-9873-9c73eeaef61f" providerId="ADAL" clId="{B0B2A94D-8327-4BB1-BC2B-118459D5C754}" dt="2024-05-30T15:07:25.419" v="4776"/>
          <ac:picMkLst>
            <pc:docMk/>
            <pc:sldMk cId="4132728209" sldId="281"/>
            <ac:picMk id="18" creationId="{9FF6A4BE-A8B2-06D8-8023-0A9FEDE3DA61}"/>
          </ac:picMkLst>
        </pc:picChg>
        <pc:picChg chg="add mod">
          <ac:chgData name="Tetreault, Francois" userId="fd187a60-f92e-4c70-9873-9c73eeaef61f" providerId="ADAL" clId="{B0B2A94D-8327-4BB1-BC2B-118459D5C754}" dt="2024-05-30T15:44:18.240" v="5324" actId="1076"/>
          <ac:picMkLst>
            <pc:docMk/>
            <pc:sldMk cId="4132728209" sldId="281"/>
            <ac:picMk id="19" creationId="{3E1DF9A5-D154-09B5-5867-E108C1EA93F7}"/>
          </ac:picMkLst>
        </pc:picChg>
        <pc:picChg chg="add mod">
          <ac:chgData name="Tetreault, Francois" userId="fd187a60-f92e-4c70-9873-9c73eeaef61f" providerId="ADAL" clId="{B0B2A94D-8327-4BB1-BC2B-118459D5C754}" dt="2024-05-30T16:17:09.279" v="5448"/>
          <ac:picMkLst>
            <pc:docMk/>
            <pc:sldMk cId="4132728209" sldId="281"/>
            <ac:picMk id="26" creationId="{56F814E5-6A61-2DC9-E5CE-FC55FFDCBE9C}"/>
          </ac:picMkLst>
        </pc:picChg>
      </pc:sldChg>
      <pc:sldChg chg="delSp add del mod">
        <pc:chgData name="Tetreault, Francois" userId="fd187a60-f92e-4c70-9873-9c73eeaef61f" providerId="ADAL" clId="{B0B2A94D-8327-4BB1-BC2B-118459D5C754}" dt="2024-05-30T15:03:05.759" v="4632" actId="47"/>
        <pc:sldMkLst>
          <pc:docMk/>
          <pc:sldMk cId="2632598077" sldId="282"/>
        </pc:sldMkLst>
        <pc:picChg chg="del">
          <ac:chgData name="Tetreault, Francois" userId="fd187a60-f92e-4c70-9873-9c73eeaef61f" providerId="ADAL" clId="{B0B2A94D-8327-4BB1-BC2B-118459D5C754}" dt="2024-05-30T14:40:33.578" v="4504" actId="21"/>
          <ac:picMkLst>
            <pc:docMk/>
            <pc:sldMk cId="2632598077" sldId="282"/>
            <ac:picMk id="4" creationId="{125C3515-95A2-1F0C-0DA3-6C182115837B}"/>
          </ac:picMkLst>
        </pc:picChg>
      </pc:sldChg>
      <pc:sldChg chg="addSp delSp modSp add mod">
        <pc:chgData name="Tetreault, Francois" userId="fd187a60-f92e-4c70-9873-9c73eeaef61f" providerId="ADAL" clId="{B0B2A94D-8327-4BB1-BC2B-118459D5C754}" dt="2024-05-30T16:16:32.302" v="5447" actId="21"/>
        <pc:sldMkLst>
          <pc:docMk/>
          <pc:sldMk cId="4267746207" sldId="283"/>
        </pc:sldMkLst>
        <pc:spChg chg="mod">
          <ac:chgData name="Tetreault, Francois" userId="fd187a60-f92e-4c70-9873-9c73eeaef61f" providerId="ADAL" clId="{B0B2A94D-8327-4BB1-BC2B-118459D5C754}" dt="2024-05-30T15:02:30.665" v="4624" actId="20577"/>
          <ac:spMkLst>
            <pc:docMk/>
            <pc:sldMk cId="4267746207" sldId="283"/>
            <ac:spMk id="3" creationId="{E88ACD06-4C90-CE96-41C9-0A8C6657370D}"/>
          </ac:spMkLst>
        </pc:spChg>
        <pc:spChg chg="add del mod">
          <ac:chgData name="Tetreault, Francois" userId="fd187a60-f92e-4c70-9873-9c73eeaef61f" providerId="ADAL" clId="{B0B2A94D-8327-4BB1-BC2B-118459D5C754}" dt="2024-05-30T16:16:32.302" v="5447" actId="21"/>
          <ac:spMkLst>
            <pc:docMk/>
            <pc:sldMk cId="4267746207" sldId="283"/>
            <ac:spMk id="4" creationId="{79346171-0B3A-F157-B216-2AB0AE4FEBE0}"/>
          </ac:spMkLst>
        </pc:spChg>
        <pc:picChg chg="add mod">
          <ac:chgData name="Tetreault, Francois" userId="fd187a60-f92e-4c70-9873-9c73eeaef61f" providerId="ADAL" clId="{B0B2A94D-8327-4BB1-BC2B-118459D5C754}" dt="2024-05-30T14:40:59.714" v="4514"/>
          <ac:picMkLst>
            <pc:docMk/>
            <pc:sldMk cId="4267746207" sldId="283"/>
            <ac:picMk id="6" creationId="{125C3515-95A2-1F0C-0DA3-6C182115837B}"/>
          </ac:picMkLst>
        </pc:picChg>
      </pc:sldChg>
      <pc:sldChg chg="modSp add del mod">
        <pc:chgData name="Tetreault, Francois" userId="fd187a60-f92e-4c70-9873-9c73eeaef61f" providerId="ADAL" clId="{B0B2A94D-8327-4BB1-BC2B-118459D5C754}" dt="2024-05-30T15:01:12.131" v="4548" actId="47"/>
        <pc:sldMkLst>
          <pc:docMk/>
          <pc:sldMk cId="1254041308" sldId="284"/>
        </pc:sldMkLst>
        <pc:spChg chg="mod">
          <ac:chgData name="Tetreault, Francois" userId="fd187a60-f92e-4c70-9873-9c73eeaef61f" providerId="ADAL" clId="{B0B2A94D-8327-4BB1-BC2B-118459D5C754}" dt="2024-05-30T15:01:05.337" v="4547" actId="20577"/>
          <ac:spMkLst>
            <pc:docMk/>
            <pc:sldMk cId="1254041308" sldId="284"/>
            <ac:spMk id="4" creationId="{79346171-0B3A-F157-B216-2AB0AE4FEBE0}"/>
          </ac:spMkLst>
        </pc:spChg>
      </pc:sldChg>
      <pc:sldChg chg="modSp add mod">
        <pc:chgData name="Tetreault, Francois" userId="fd187a60-f92e-4c70-9873-9c73eeaef61f" providerId="ADAL" clId="{B0B2A94D-8327-4BB1-BC2B-118459D5C754}" dt="2024-05-30T17:23:21.941" v="5842"/>
        <pc:sldMkLst>
          <pc:docMk/>
          <pc:sldMk cId="2876037198" sldId="284"/>
        </pc:sldMkLst>
        <pc:spChg chg="mod">
          <ac:chgData name="Tetreault, Francois" userId="fd187a60-f92e-4c70-9873-9c73eeaef61f" providerId="ADAL" clId="{B0B2A94D-8327-4BB1-BC2B-118459D5C754}" dt="2024-05-30T17:23:21.941" v="5842"/>
          <ac:spMkLst>
            <pc:docMk/>
            <pc:sldMk cId="2876037198" sldId="284"/>
            <ac:spMk id="3" creationId="{E88ACD06-4C90-CE96-41C9-0A8C6657370D}"/>
          </ac:spMkLst>
        </pc:spChg>
        <pc:spChg chg="mod">
          <ac:chgData name="Tetreault, Francois" userId="fd187a60-f92e-4c70-9873-9c73eeaef61f" providerId="ADAL" clId="{B0B2A94D-8327-4BB1-BC2B-118459D5C754}" dt="2024-05-30T15:30:56.457" v="5251" actId="1038"/>
          <ac:spMkLst>
            <pc:docMk/>
            <pc:sldMk cId="2876037198" sldId="284"/>
            <ac:spMk id="8" creationId="{2FACD9E6-EAC7-05DA-97D0-1A998B76C012}"/>
          </ac:spMkLst>
        </pc:spChg>
      </pc:sldChg>
      <pc:sldChg chg="modSp add mod">
        <pc:chgData name="Tetreault, Francois" userId="fd187a60-f92e-4c70-9873-9c73eeaef61f" providerId="ADAL" clId="{B0B2A94D-8327-4BB1-BC2B-118459D5C754}" dt="2024-05-30T16:16:00.162" v="5417" actId="6549"/>
        <pc:sldMkLst>
          <pc:docMk/>
          <pc:sldMk cId="3862909820" sldId="285"/>
        </pc:sldMkLst>
        <pc:spChg chg="mod">
          <ac:chgData name="Tetreault, Francois" userId="fd187a60-f92e-4c70-9873-9c73eeaef61f" providerId="ADAL" clId="{B0B2A94D-8327-4BB1-BC2B-118459D5C754}" dt="2024-05-30T16:16:00.162" v="5417" actId="6549"/>
          <ac:spMkLst>
            <pc:docMk/>
            <pc:sldMk cId="3862909820" sldId="285"/>
            <ac:spMk id="4" creationId="{79346171-0B3A-F157-B216-2AB0AE4FEBE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BCA24-5DDA-4672-937B-5E43162D585F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96FAB-E585-4208-8586-691F6E62D3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69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2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hyperlink" Target="https://cienacorp.sharepoint.com/sites/OrgAssets/" TargetMode="External"/><Relationship Id="rId16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3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3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 1">
            <a:extLst>
              <a:ext uri="{FF2B5EF4-FFF2-40B4-BE49-F238E27FC236}">
                <a16:creationId xmlns:a16="http://schemas.microsoft.com/office/drawing/2014/main" id="{90FC40CF-5790-9F02-57DF-8D6DCDB0569C}"/>
              </a:ext>
            </a:extLst>
          </p:cNvPr>
          <p:cNvSpPr/>
          <p:nvPr userDrawn="1"/>
        </p:nvSpPr>
        <p:spPr>
          <a:xfrm>
            <a:off x="0" y="0"/>
            <a:ext cx="7238851" cy="6856504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algn="ctr">
              <a:spcBef>
                <a:spcPts val="0"/>
              </a:spcBef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sz="1800" b="0" i="0" dirty="0">
              <a:latin typeface="+mj-lt"/>
              <a:ea typeface="Inter Light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8D3836-E24C-0A91-711D-F8EE2AB5D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371600"/>
            <a:ext cx="5715000" cy="1828800"/>
          </a:xfrm>
        </p:spPr>
        <p:txBody>
          <a:bodyPr anchor="t"/>
          <a:lstStyle>
            <a:lvl1pPr algn="l">
              <a:defRPr sz="5400" b="0">
                <a:solidFill>
                  <a:schemeClr val="bg1"/>
                </a:solidFill>
                <a:latin typeface="+mj-lt"/>
                <a:ea typeface="Inter Light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3CECBE-E33A-35D8-B0DC-02ED57733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0" y="3429000"/>
            <a:ext cx="5715000" cy="9144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d 1">
            <a:extLst>
              <a:ext uri="{FF2B5EF4-FFF2-40B4-BE49-F238E27FC236}">
                <a16:creationId xmlns:a16="http://schemas.microsoft.com/office/drawing/2014/main" id="{B0DD025C-6CB0-8500-CE2C-1A003F6923F2}"/>
              </a:ext>
            </a:extLst>
          </p:cNvPr>
          <p:cNvSpPr/>
          <p:nvPr userDrawn="1"/>
        </p:nvSpPr>
        <p:spPr>
          <a:xfrm>
            <a:off x="7238851" y="0"/>
            <a:ext cx="4953149" cy="685650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algn="ctr">
              <a:spcBef>
                <a:spcPts val="0"/>
              </a:spcBef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sz="1800" b="0" i="0" dirty="0">
              <a:latin typeface="+mj-lt"/>
              <a:ea typeface="Inter Light" panose="02000503000000020004" pitchFamily="2" charset="0"/>
            </a:endParaRPr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B68E2AD4-4C59-5AD6-8B17-695191AF80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356" y="271629"/>
            <a:ext cx="1174571" cy="36830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d 3">
            <a:extLst>
              <a:ext uri="{FF2B5EF4-FFF2-40B4-BE49-F238E27FC236}">
                <a16:creationId xmlns:a16="http://schemas.microsoft.com/office/drawing/2014/main" id="{8BB04ED4-C1E6-4CBD-C863-B3F9FA6E03C1}"/>
              </a:ext>
            </a:extLst>
          </p:cNvPr>
          <p:cNvSpPr/>
          <p:nvPr userDrawn="1"/>
        </p:nvSpPr>
        <p:spPr>
          <a:xfrm>
            <a:off x="0" y="0"/>
            <a:ext cx="382154" cy="685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lvl="0" algn="ctr">
              <a:spcBef>
                <a:spcPts val="0"/>
              </a:spcBef>
            </a:pPr>
            <a:endParaRPr b="0" i="0" noProof="0" dirty="0">
              <a:solidFill>
                <a:srgbClr val="FFFFFF"/>
              </a:solidFill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sp>
        <p:nvSpPr>
          <p:cNvPr id="9" name="Red 2">
            <a:extLst>
              <a:ext uri="{FF2B5EF4-FFF2-40B4-BE49-F238E27FC236}">
                <a16:creationId xmlns:a16="http://schemas.microsoft.com/office/drawing/2014/main" id="{FD98E008-5210-B1AD-9DB7-7189058DC5D6}"/>
              </a:ext>
            </a:extLst>
          </p:cNvPr>
          <p:cNvSpPr/>
          <p:nvPr userDrawn="1"/>
        </p:nvSpPr>
        <p:spPr>
          <a:xfrm>
            <a:off x="0" y="0"/>
            <a:ext cx="382154" cy="101411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lvl="0" algn="ctr">
              <a:spcBef>
                <a:spcPts val="0"/>
              </a:spcBef>
            </a:pPr>
            <a:endParaRPr b="0" i="0" noProof="0" dirty="0">
              <a:solidFill>
                <a:srgbClr val="FFFFFF"/>
              </a:solidFill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E630EF6-A7C3-CB18-4144-8E37AA6F03FE}"/>
              </a:ext>
            </a:extLst>
          </p:cNvPr>
          <p:cNvSpPr txBox="1">
            <a:spLocks/>
          </p:cNvSpPr>
          <p:nvPr userDrawn="1"/>
        </p:nvSpPr>
        <p:spPr>
          <a:xfrm>
            <a:off x="3655275" y="6502680"/>
            <a:ext cx="3583576" cy="20618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Ciena Corporation 2024. All rights reserved. Confidential and Proprietary.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178B7A-2F76-D8CC-01F4-0AE21D3BB187}"/>
              </a:ext>
            </a:extLst>
          </p:cNvPr>
          <p:cNvSpPr txBox="1"/>
          <p:nvPr userDrawn="1"/>
        </p:nvSpPr>
        <p:spPr>
          <a:xfrm>
            <a:off x="954162" y="6385810"/>
            <a:ext cx="2620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spc="300" dirty="0">
                <a:solidFill>
                  <a:schemeClr val="bg2"/>
                </a:solidFill>
              </a:rPr>
              <a:t>NON-PUBLIC USE</a:t>
            </a:r>
            <a:endParaRPr lang="en-US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93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1_Section header with phot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d 1">
            <a:extLst>
              <a:ext uri="{FF2B5EF4-FFF2-40B4-BE49-F238E27FC236}">
                <a16:creationId xmlns:a16="http://schemas.microsoft.com/office/drawing/2014/main" id="{7BBE6D30-A91B-A622-2C74-1339F005E733}"/>
              </a:ext>
            </a:extLst>
          </p:cNvPr>
          <p:cNvSpPr/>
          <p:nvPr userDrawn="1"/>
        </p:nvSpPr>
        <p:spPr>
          <a:xfrm>
            <a:off x="0" y="0"/>
            <a:ext cx="12192000" cy="685650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algn="ctr">
              <a:spcBef>
                <a:spcPts val="0"/>
              </a:spcBef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sz="1800" b="0" i="0" dirty="0">
              <a:latin typeface="+mj-lt"/>
              <a:ea typeface="Inter Light" panose="02000503000000020004" pitchFamily="2" charset="0"/>
            </a:endParaRP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681700AE-9A34-734A-6113-42E81FA831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38850" y="0"/>
            <a:ext cx="4955403" cy="6858000"/>
          </a:xfrm>
          <a:solidFill>
            <a:schemeClr val="accent2"/>
          </a:solidFill>
        </p:spPr>
        <p:txBody>
          <a:bodyPr tIns="182880" bIns="182880" anchor="t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7ED7E4-62A3-3943-EE26-FC8E56A24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1952160"/>
            <a:ext cx="5715000" cy="1828800"/>
          </a:xfrm>
        </p:spPr>
        <p:txBody>
          <a:bodyPr anchor="b"/>
          <a:lstStyle>
            <a:lvl1pPr>
              <a:defRPr sz="5400" b="0">
                <a:solidFill>
                  <a:schemeClr val="bg1"/>
                </a:solidFill>
                <a:latin typeface="+mj-lt"/>
                <a:ea typeface="Inter Light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0EFBC-B754-BE9D-2070-8B230C094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1560" y="4009560"/>
            <a:ext cx="5715000" cy="914400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d 3">
            <a:extLst>
              <a:ext uri="{FF2B5EF4-FFF2-40B4-BE49-F238E27FC236}">
                <a16:creationId xmlns:a16="http://schemas.microsoft.com/office/drawing/2014/main" id="{53FA9230-21CD-BB7D-DB89-4FA6A6267536}"/>
              </a:ext>
            </a:extLst>
          </p:cNvPr>
          <p:cNvSpPr/>
          <p:nvPr userDrawn="1"/>
        </p:nvSpPr>
        <p:spPr>
          <a:xfrm>
            <a:off x="0" y="0"/>
            <a:ext cx="382154" cy="6858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sp>
        <p:nvSpPr>
          <p:cNvPr id="11" name="Red 2">
            <a:extLst>
              <a:ext uri="{FF2B5EF4-FFF2-40B4-BE49-F238E27FC236}">
                <a16:creationId xmlns:a16="http://schemas.microsoft.com/office/drawing/2014/main" id="{BA3B437A-2A5C-A160-0814-A79097266EE3}"/>
              </a:ext>
            </a:extLst>
          </p:cNvPr>
          <p:cNvSpPr/>
          <p:nvPr userDrawn="1"/>
        </p:nvSpPr>
        <p:spPr>
          <a:xfrm>
            <a:off x="0" y="0"/>
            <a:ext cx="382154" cy="101411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288C742A-1E72-CF3C-7F84-FF83018618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356" y="271629"/>
            <a:ext cx="1174571" cy="36830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7DA39D3-2DD7-4E38-3854-A88207639EF9}"/>
              </a:ext>
            </a:extLst>
          </p:cNvPr>
          <p:cNvSpPr txBox="1">
            <a:spLocks/>
          </p:cNvSpPr>
          <p:nvPr userDrawn="1"/>
        </p:nvSpPr>
        <p:spPr>
          <a:xfrm>
            <a:off x="1051560" y="6502680"/>
            <a:ext cx="3583576" cy="20618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Ciena Corporation 2024. All rights reserved.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86404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night gray tint_Section header with photo">
    <p:bg>
      <p:bgPr>
        <a:solidFill>
          <a:srgbClr val="F1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ED7E4-62A3-3943-EE26-FC8E56A24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59" y="1952160"/>
            <a:ext cx="10333835" cy="1828800"/>
          </a:xfrm>
        </p:spPr>
        <p:txBody>
          <a:bodyPr anchor="b"/>
          <a:lstStyle>
            <a:lvl1pPr>
              <a:defRPr sz="5400" b="0">
                <a:solidFill>
                  <a:schemeClr val="tx1"/>
                </a:solidFill>
                <a:latin typeface="+mj-lt"/>
                <a:ea typeface="Inter Light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0EFBC-B754-BE9D-2070-8B230C094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1560" y="4009560"/>
            <a:ext cx="10333834" cy="914400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d 3">
            <a:extLst>
              <a:ext uri="{FF2B5EF4-FFF2-40B4-BE49-F238E27FC236}">
                <a16:creationId xmlns:a16="http://schemas.microsoft.com/office/drawing/2014/main" id="{53FA9230-21CD-BB7D-DB89-4FA6A6267536}"/>
              </a:ext>
            </a:extLst>
          </p:cNvPr>
          <p:cNvSpPr/>
          <p:nvPr userDrawn="1"/>
        </p:nvSpPr>
        <p:spPr>
          <a:xfrm>
            <a:off x="0" y="0"/>
            <a:ext cx="382154" cy="6858000"/>
          </a:xfrm>
          <a:prstGeom prst="rect">
            <a:avLst/>
          </a:prstGeom>
          <a:solidFill>
            <a:srgbClr val="B9010E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sp>
        <p:nvSpPr>
          <p:cNvPr id="11" name="Red 2">
            <a:extLst>
              <a:ext uri="{FF2B5EF4-FFF2-40B4-BE49-F238E27FC236}">
                <a16:creationId xmlns:a16="http://schemas.microsoft.com/office/drawing/2014/main" id="{BA3B437A-2A5C-A160-0814-A79097266EE3}"/>
              </a:ext>
            </a:extLst>
          </p:cNvPr>
          <p:cNvSpPr/>
          <p:nvPr userDrawn="1"/>
        </p:nvSpPr>
        <p:spPr>
          <a:xfrm>
            <a:off x="0" y="0"/>
            <a:ext cx="382154" cy="101411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6BC60A-42C0-E1A6-33EE-E7EEE9FCCF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56" y="271630"/>
            <a:ext cx="1141441" cy="37769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75AF67-9468-3BEA-7AB0-0A64BD19E6E1}"/>
              </a:ext>
            </a:extLst>
          </p:cNvPr>
          <p:cNvSpPr txBox="1">
            <a:spLocks/>
          </p:cNvSpPr>
          <p:nvPr userDrawn="1"/>
        </p:nvSpPr>
        <p:spPr>
          <a:xfrm>
            <a:off x="1051560" y="6502680"/>
            <a:ext cx="3583576" cy="20618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Ciena Corporation 2024. All rights reserved.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26396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night gray tint_Section header with photo">
    <p:bg>
      <p:bgPr>
        <a:solidFill>
          <a:srgbClr val="F1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681700AE-9A34-734A-6113-42E81FA831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38850" y="0"/>
            <a:ext cx="4955403" cy="6858000"/>
          </a:xfrm>
          <a:solidFill>
            <a:srgbClr val="E3E1E5"/>
          </a:solidFill>
        </p:spPr>
        <p:txBody>
          <a:bodyPr tIns="182880" bIns="182880" anchor="t"/>
          <a:lstStyle>
            <a:lvl1pPr algn="ctr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7ED7E4-62A3-3943-EE26-FC8E56A24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1952160"/>
            <a:ext cx="5715000" cy="1828800"/>
          </a:xfrm>
        </p:spPr>
        <p:txBody>
          <a:bodyPr anchor="b"/>
          <a:lstStyle>
            <a:lvl1pPr>
              <a:defRPr sz="5400" b="0">
                <a:solidFill>
                  <a:schemeClr val="tx1"/>
                </a:solidFill>
                <a:latin typeface="+mj-lt"/>
                <a:ea typeface="Inter Light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0EFBC-B754-BE9D-2070-8B230C094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1560" y="4009560"/>
            <a:ext cx="5715000" cy="914400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d 3">
            <a:extLst>
              <a:ext uri="{FF2B5EF4-FFF2-40B4-BE49-F238E27FC236}">
                <a16:creationId xmlns:a16="http://schemas.microsoft.com/office/drawing/2014/main" id="{53FA9230-21CD-BB7D-DB89-4FA6A6267536}"/>
              </a:ext>
            </a:extLst>
          </p:cNvPr>
          <p:cNvSpPr/>
          <p:nvPr userDrawn="1"/>
        </p:nvSpPr>
        <p:spPr>
          <a:xfrm>
            <a:off x="0" y="0"/>
            <a:ext cx="382154" cy="6858000"/>
          </a:xfrm>
          <a:prstGeom prst="rect">
            <a:avLst/>
          </a:prstGeom>
          <a:solidFill>
            <a:srgbClr val="B9010E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sp>
        <p:nvSpPr>
          <p:cNvPr id="11" name="Red 2">
            <a:extLst>
              <a:ext uri="{FF2B5EF4-FFF2-40B4-BE49-F238E27FC236}">
                <a16:creationId xmlns:a16="http://schemas.microsoft.com/office/drawing/2014/main" id="{BA3B437A-2A5C-A160-0814-A79097266EE3}"/>
              </a:ext>
            </a:extLst>
          </p:cNvPr>
          <p:cNvSpPr/>
          <p:nvPr userDrawn="1"/>
        </p:nvSpPr>
        <p:spPr>
          <a:xfrm>
            <a:off x="0" y="0"/>
            <a:ext cx="382154" cy="101411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6BC60A-42C0-E1A6-33EE-E7EEE9FCCF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56" y="271630"/>
            <a:ext cx="1141441" cy="377698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E7B7E9A-5E06-2080-DB81-1FE08AB6B45D}"/>
              </a:ext>
            </a:extLst>
          </p:cNvPr>
          <p:cNvSpPr txBox="1">
            <a:spLocks/>
          </p:cNvSpPr>
          <p:nvPr userDrawn="1"/>
        </p:nvSpPr>
        <p:spPr>
          <a:xfrm>
            <a:off x="1051560" y="6502680"/>
            <a:ext cx="3583576" cy="20618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Ciena Corporation 2024. All rights reserved.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83239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 3">
            <a:extLst>
              <a:ext uri="{FF2B5EF4-FFF2-40B4-BE49-F238E27FC236}">
                <a16:creationId xmlns:a16="http://schemas.microsoft.com/office/drawing/2014/main" id="{A836C3DE-E012-B7CB-39F3-4F6445511518}"/>
              </a:ext>
            </a:extLst>
          </p:cNvPr>
          <p:cNvSpPr/>
          <p:nvPr userDrawn="1"/>
        </p:nvSpPr>
        <p:spPr>
          <a:xfrm>
            <a:off x="0" y="0"/>
            <a:ext cx="382154" cy="6858000"/>
          </a:xfrm>
          <a:prstGeom prst="rect">
            <a:avLst/>
          </a:prstGeom>
          <a:solidFill>
            <a:srgbClr val="B9010E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sp>
        <p:nvSpPr>
          <p:cNvPr id="9" name="Red 2">
            <a:extLst>
              <a:ext uri="{FF2B5EF4-FFF2-40B4-BE49-F238E27FC236}">
                <a16:creationId xmlns:a16="http://schemas.microsoft.com/office/drawing/2014/main" id="{D050BBA6-ECE5-05A6-B266-396EC2587FFF}"/>
              </a:ext>
            </a:extLst>
          </p:cNvPr>
          <p:cNvSpPr/>
          <p:nvPr userDrawn="1"/>
        </p:nvSpPr>
        <p:spPr>
          <a:xfrm>
            <a:off x="0" y="0"/>
            <a:ext cx="382154" cy="1014111"/>
          </a:xfrm>
          <a:prstGeom prst="rect">
            <a:avLst/>
          </a:prstGeom>
          <a:solidFill>
            <a:srgbClr val="DC0000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C2E0CF-948C-FC37-27A7-1A42C43A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43D1B-24FD-19B8-2783-C5449863D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8E2FC9-5374-B220-F7BA-EF3C03D427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418" y="6445230"/>
            <a:ext cx="722382" cy="239033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355D039E-878D-DFE8-C23F-78EF27DBD54B}"/>
              </a:ext>
            </a:extLst>
          </p:cNvPr>
          <p:cNvSpPr txBox="1">
            <a:spLocks/>
          </p:cNvSpPr>
          <p:nvPr userDrawn="1"/>
        </p:nvSpPr>
        <p:spPr>
          <a:xfrm>
            <a:off x="0" y="6558189"/>
            <a:ext cx="384048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15F22-A628-4E8E-9DBD-986B65DD8195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C75C454-B988-3801-7A9D-1C9E38B47941}"/>
              </a:ext>
            </a:extLst>
          </p:cNvPr>
          <p:cNvSpPr txBox="1">
            <a:spLocks/>
          </p:cNvSpPr>
          <p:nvPr userDrawn="1"/>
        </p:nvSpPr>
        <p:spPr>
          <a:xfrm>
            <a:off x="3041531" y="6548219"/>
            <a:ext cx="3063245" cy="18873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Ciena Corporation 2024. All rights reserved. Confidential and Proprietary.</a:t>
            </a:r>
          </a:p>
        </p:txBody>
      </p:sp>
      <p:pic>
        <p:nvPicPr>
          <p:cNvPr id="8" name="Picture 7" descr="A black background with letters&#10;&#10;Description automatically generated">
            <a:extLst>
              <a:ext uri="{FF2B5EF4-FFF2-40B4-BE49-F238E27FC236}">
                <a16:creationId xmlns:a16="http://schemas.microsoft.com/office/drawing/2014/main" id="{D07D0915-5D3A-53D8-A3EC-A2037987BB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15" y="6542444"/>
            <a:ext cx="17907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4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 3">
            <a:extLst>
              <a:ext uri="{FF2B5EF4-FFF2-40B4-BE49-F238E27FC236}">
                <a16:creationId xmlns:a16="http://schemas.microsoft.com/office/drawing/2014/main" id="{A836C3DE-E012-B7CB-39F3-4F6445511518}"/>
              </a:ext>
            </a:extLst>
          </p:cNvPr>
          <p:cNvSpPr/>
          <p:nvPr userDrawn="1"/>
        </p:nvSpPr>
        <p:spPr>
          <a:xfrm>
            <a:off x="0" y="0"/>
            <a:ext cx="382154" cy="6858000"/>
          </a:xfrm>
          <a:prstGeom prst="rect">
            <a:avLst/>
          </a:prstGeom>
          <a:solidFill>
            <a:srgbClr val="B9010E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sp>
        <p:nvSpPr>
          <p:cNvPr id="9" name="Red 2">
            <a:extLst>
              <a:ext uri="{FF2B5EF4-FFF2-40B4-BE49-F238E27FC236}">
                <a16:creationId xmlns:a16="http://schemas.microsoft.com/office/drawing/2014/main" id="{D050BBA6-ECE5-05A6-B266-396EC2587FFF}"/>
              </a:ext>
            </a:extLst>
          </p:cNvPr>
          <p:cNvSpPr/>
          <p:nvPr userDrawn="1"/>
        </p:nvSpPr>
        <p:spPr>
          <a:xfrm>
            <a:off x="0" y="0"/>
            <a:ext cx="382154" cy="1014111"/>
          </a:xfrm>
          <a:prstGeom prst="rect">
            <a:avLst/>
          </a:prstGeom>
          <a:solidFill>
            <a:srgbClr val="DC0000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C2E0CF-948C-FC37-27A7-1A42C43A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43D1B-24FD-19B8-2783-C5449863D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10E0B0-A9D8-8133-A4CB-4094E1D0FE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418" y="6445230"/>
            <a:ext cx="722382" cy="239033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3FB0A1F2-5A17-116C-FA73-C5C023048447}"/>
              </a:ext>
            </a:extLst>
          </p:cNvPr>
          <p:cNvSpPr txBox="1">
            <a:spLocks/>
          </p:cNvSpPr>
          <p:nvPr userDrawn="1"/>
        </p:nvSpPr>
        <p:spPr>
          <a:xfrm>
            <a:off x="0" y="6558189"/>
            <a:ext cx="384048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15F22-A628-4E8E-9DBD-986B65DD8195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0E59093-9296-96D8-6F2E-288EC3B02446}"/>
              </a:ext>
            </a:extLst>
          </p:cNvPr>
          <p:cNvSpPr txBox="1">
            <a:spLocks/>
          </p:cNvSpPr>
          <p:nvPr userDrawn="1"/>
        </p:nvSpPr>
        <p:spPr>
          <a:xfrm>
            <a:off x="3041531" y="6548219"/>
            <a:ext cx="3063245" cy="18873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Ciena Corporation 2024. All rights reserved. Confidential and Proprietary.</a:t>
            </a:r>
          </a:p>
        </p:txBody>
      </p:sp>
      <p:pic>
        <p:nvPicPr>
          <p:cNvPr id="8" name="Picture 7" descr="A black background with letters&#10;&#10;Description automatically generated">
            <a:extLst>
              <a:ext uri="{FF2B5EF4-FFF2-40B4-BE49-F238E27FC236}">
                <a16:creationId xmlns:a16="http://schemas.microsoft.com/office/drawing/2014/main" id="{B96FE8DA-99BF-17E0-E8B7-62DEC0AC7F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15" y="6542444"/>
            <a:ext cx="17907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0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 3">
            <a:extLst>
              <a:ext uri="{FF2B5EF4-FFF2-40B4-BE49-F238E27FC236}">
                <a16:creationId xmlns:a16="http://schemas.microsoft.com/office/drawing/2014/main" id="{16DCCC04-5AEF-89D4-5AD9-1185307D252D}"/>
              </a:ext>
            </a:extLst>
          </p:cNvPr>
          <p:cNvSpPr/>
          <p:nvPr userDrawn="1"/>
        </p:nvSpPr>
        <p:spPr>
          <a:xfrm>
            <a:off x="0" y="0"/>
            <a:ext cx="382154" cy="6858000"/>
          </a:xfrm>
          <a:prstGeom prst="rect">
            <a:avLst/>
          </a:prstGeom>
          <a:solidFill>
            <a:srgbClr val="B9010E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884E6C-0C71-B2DB-F1C6-D18364EBB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0"/>
            <a:ext cx="10471034" cy="1014984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F7CBC-0AF0-8DF2-79D1-F00960AF7F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1560" y="1234440"/>
            <a:ext cx="50292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98EB1-1B39-2E31-6FED-C14D36ED4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3394" y="1234440"/>
            <a:ext cx="50292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d 2">
            <a:extLst>
              <a:ext uri="{FF2B5EF4-FFF2-40B4-BE49-F238E27FC236}">
                <a16:creationId xmlns:a16="http://schemas.microsoft.com/office/drawing/2014/main" id="{D7B7D6E7-E32C-C716-6719-A4A01C22F92B}"/>
              </a:ext>
            </a:extLst>
          </p:cNvPr>
          <p:cNvSpPr/>
          <p:nvPr userDrawn="1"/>
        </p:nvSpPr>
        <p:spPr>
          <a:xfrm>
            <a:off x="0" y="437"/>
            <a:ext cx="382154" cy="1014111"/>
          </a:xfrm>
          <a:prstGeom prst="rect">
            <a:avLst/>
          </a:prstGeom>
          <a:solidFill>
            <a:srgbClr val="DC0000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0793D5-467F-E996-602B-2A7C98D147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418" y="6445230"/>
            <a:ext cx="722382" cy="239033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88011D90-DB56-3B0E-EEFE-6AECB9BF472D}"/>
              </a:ext>
            </a:extLst>
          </p:cNvPr>
          <p:cNvSpPr txBox="1">
            <a:spLocks/>
          </p:cNvSpPr>
          <p:nvPr userDrawn="1"/>
        </p:nvSpPr>
        <p:spPr>
          <a:xfrm>
            <a:off x="0" y="6558189"/>
            <a:ext cx="384048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15F22-A628-4E8E-9DBD-986B65DD8195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76CB621-3592-C923-1554-1AE54569C96D}"/>
              </a:ext>
            </a:extLst>
          </p:cNvPr>
          <p:cNvSpPr txBox="1">
            <a:spLocks/>
          </p:cNvSpPr>
          <p:nvPr userDrawn="1"/>
        </p:nvSpPr>
        <p:spPr>
          <a:xfrm>
            <a:off x="3041531" y="6548219"/>
            <a:ext cx="3063245" cy="18873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Ciena Corporation 2024. All rights reserved. Confidential and Proprietary.</a:t>
            </a:r>
          </a:p>
        </p:txBody>
      </p:sp>
      <p:pic>
        <p:nvPicPr>
          <p:cNvPr id="9" name="Picture 8" descr="A black background with letters&#10;&#10;Description automatically generated">
            <a:extLst>
              <a:ext uri="{FF2B5EF4-FFF2-40B4-BE49-F238E27FC236}">
                <a16:creationId xmlns:a16="http://schemas.microsoft.com/office/drawing/2014/main" id="{7B131211-24FD-0664-6443-E311AD5DF3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15" y="6542444"/>
            <a:ext cx="17907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9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3">
            <a:extLst>
              <a:ext uri="{FF2B5EF4-FFF2-40B4-BE49-F238E27FC236}">
                <a16:creationId xmlns:a16="http://schemas.microsoft.com/office/drawing/2014/main" id="{21DAC16F-5108-D567-B9EF-73BDE7AF969A}"/>
              </a:ext>
            </a:extLst>
          </p:cNvPr>
          <p:cNvSpPr/>
          <p:nvPr userDrawn="1"/>
        </p:nvSpPr>
        <p:spPr>
          <a:xfrm>
            <a:off x="0" y="0"/>
            <a:ext cx="382154" cy="6858000"/>
          </a:xfrm>
          <a:prstGeom prst="rect">
            <a:avLst/>
          </a:prstGeom>
          <a:solidFill>
            <a:srgbClr val="B9010E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C50B3E-8EF1-78E4-D47A-0F5C2F30C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d 2">
            <a:extLst>
              <a:ext uri="{FF2B5EF4-FFF2-40B4-BE49-F238E27FC236}">
                <a16:creationId xmlns:a16="http://schemas.microsoft.com/office/drawing/2014/main" id="{DC5830F4-5147-48D8-9DCD-B34B0C3D6FE0}"/>
              </a:ext>
            </a:extLst>
          </p:cNvPr>
          <p:cNvSpPr/>
          <p:nvPr userDrawn="1"/>
        </p:nvSpPr>
        <p:spPr>
          <a:xfrm>
            <a:off x="0" y="0"/>
            <a:ext cx="382154" cy="1014111"/>
          </a:xfrm>
          <a:prstGeom prst="rect">
            <a:avLst/>
          </a:prstGeom>
          <a:solidFill>
            <a:srgbClr val="DC0000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DC3DF8-87B1-7F07-EC8B-27CE423AD8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418" y="6445230"/>
            <a:ext cx="722382" cy="239033"/>
          </a:xfrm>
          <a:prstGeom prst="rect">
            <a:avLst/>
          </a:prstGeom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82F024B3-D3C0-A57A-CE8A-A3A0A39FBEDB}"/>
              </a:ext>
            </a:extLst>
          </p:cNvPr>
          <p:cNvSpPr txBox="1">
            <a:spLocks/>
          </p:cNvSpPr>
          <p:nvPr userDrawn="1"/>
        </p:nvSpPr>
        <p:spPr>
          <a:xfrm>
            <a:off x="0" y="6558189"/>
            <a:ext cx="384048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15F22-A628-4E8E-9DBD-986B65DD8195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5EFA19-742E-E2A4-6888-BE2DE172544B}"/>
              </a:ext>
            </a:extLst>
          </p:cNvPr>
          <p:cNvSpPr txBox="1">
            <a:spLocks/>
          </p:cNvSpPr>
          <p:nvPr userDrawn="1"/>
        </p:nvSpPr>
        <p:spPr>
          <a:xfrm>
            <a:off x="3041531" y="6548219"/>
            <a:ext cx="3063245" cy="18873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Ciena Corporation 2024. All rights reserved. Confidential and Proprietary.</a:t>
            </a:r>
          </a:p>
        </p:txBody>
      </p:sp>
      <p:pic>
        <p:nvPicPr>
          <p:cNvPr id="5" name="Picture 4" descr="A black background with letters&#10;&#10;Description automatically generated">
            <a:extLst>
              <a:ext uri="{FF2B5EF4-FFF2-40B4-BE49-F238E27FC236}">
                <a16:creationId xmlns:a16="http://schemas.microsoft.com/office/drawing/2014/main" id="{B65BBAA3-2C42-CC45-6C78-645C8E4AFA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15" y="6542444"/>
            <a:ext cx="17907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4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20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d 3">
            <a:extLst>
              <a:ext uri="{FF2B5EF4-FFF2-40B4-BE49-F238E27FC236}">
                <a16:creationId xmlns:a16="http://schemas.microsoft.com/office/drawing/2014/main" id="{88237B7B-6AB6-9D26-4579-EA27C2996FA3}"/>
              </a:ext>
            </a:extLst>
          </p:cNvPr>
          <p:cNvSpPr/>
          <p:nvPr userDrawn="1"/>
        </p:nvSpPr>
        <p:spPr>
          <a:xfrm>
            <a:off x="0" y="0"/>
            <a:ext cx="382154" cy="6858000"/>
          </a:xfrm>
          <a:prstGeom prst="rect">
            <a:avLst/>
          </a:prstGeom>
          <a:solidFill>
            <a:srgbClr val="B9010E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sp>
        <p:nvSpPr>
          <p:cNvPr id="7" name="Red 2">
            <a:extLst>
              <a:ext uri="{FF2B5EF4-FFF2-40B4-BE49-F238E27FC236}">
                <a16:creationId xmlns:a16="http://schemas.microsoft.com/office/drawing/2014/main" id="{E682570F-7EAE-67E1-E683-6E87DD003184}"/>
              </a:ext>
            </a:extLst>
          </p:cNvPr>
          <p:cNvSpPr/>
          <p:nvPr userDrawn="1"/>
        </p:nvSpPr>
        <p:spPr>
          <a:xfrm>
            <a:off x="0" y="0"/>
            <a:ext cx="382154" cy="1014111"/>
          </a:xfrm>
          <a:prstGeom prst="rect">
            <a:avLst/>
          </a:prstGeom>
          <a:solidFill>
            <a:srgbClr val="DC0000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4BF57B-6AD1-73FE-87F2-ED6549A1B5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418" y="6445230"/>
            <a:ext cx="722382" cy="239033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B74F7D97-6935-FE80-587D-CF1D0F99B3B9}"/>
              </a:ext>
            </a:extLst>
          </p:cNvPr>
          <p:cNvSpPr txBox="1">
            <a:spLocks/>
          </p:cNvSpPr>
          <p:nvPr userDrawn="1"/>
        </p:nvSpPr>
        <p:spPr>
          <a:xfrm>
            <a:off x="0" y="6558189"/>
            <a:ext cx="384048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15F22-A628-4E8E-9DBD-986B65DD8195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2FF4BB3-619F-E724-E0F1-71BCE465F34B}"/>
              </a:ext>
            </a:extLst>
          </p:cNvPr>
          <p:cNvSpPr txBox="1">
            <a:spLocks/>
          </p:cNvSpPr>
          <p:nvPr userDrawn="1"/>
        </p:nvSpPr>
        <p:spPr>
          <a:xfrm>
            <a:off x="3041531" y="6548219"/>
            <a:ext cx="3063245" cy="18873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Ciena Corporation 2024. All rights reserved. Confidential and Proprietary.</a:t>
            </a:r>
          </a:p>
        </p:txBody>
      </p:sp>
      <p:pic>
        <p:nvPicPr>
          <p:cNvPr id="6" name="Picture 5" descr="A black background with letters&#10;&#10;Description automatically generated">
            <a:extLst>
              <a:ext uri="{FF2B5EF4-FFF2-40B4-BE49-F238E27FC236}">
                <a16:creationId xmlns:a16="http://schemas.microsoft.com/office/drawing/2014/main" id="{90A87E5D-4DCD-706E-F1CA-ABB783266A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15" y="6542444"/>
            <a:ext cx="17907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rgbClr val="F1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d 3">
            <a:extLst>
              <a:ext uri="{FF2B5EF4-FFF2-40B4-BE49-F238E27FC236}">
                <a16:creationId xmlns:a16="http://schemas.microsoft.com/office/drawing/2014/main" id="{1D2FB847-930C-12F5-AFB6-AC347ACD4F80}"/>
              </a:ext>
            </a:extLst>
          </p:cNvPr>
          <p:cNvSpPr/>
          <p:nvPr userDrawn="1"/>
        </p:nvSpPr>
        <p:spPr>
          <a:xfrm>
            <a:off x="0" y="0"/>
            <a:ext cx="382154" cy="6858000"/>
          </a:xfrm>
          <a:prstGeom prst="rect">
            <a:avLst/>
          </a:prstGeom>
          <a:solidFill>
            <a:srgbClr val="B9010E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28ED292D-DC69-2F54-8C66-D4586FCC7E1E}"/>
              </a:ext>
            </a:extLst>
          </p:cNvPr>
          <p:cNvSpPr/>
          <p:nvPr userDrawn="1"/>
        </p:nvSpPr>
        <p:spPr>
          <a:xfrm>
            <a:off x="388685" y="1014984"/>
            <a:ext cx="11810890" cy="5843016"/>
          </a:xfrm>
          <a:prstGeom prst="rect">
            <a:avLst/>
          </a:prstGeom>
          <a:solidFill>
            <a:srgbClr val="E3E1E5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marL="0" marR="0" lvl="0" indent="0" algn="ctr" defTabSz="2285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EBEBEE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EBEBEE"/>
              </a:solidFill>
              <a:effectLst/>
              <a:uLnTx/>
              <a:uFillTx/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C2E0CF-948C-FC37-27A7-1A42C43A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43D1B-24FD-19B8-2783-C5449863D3C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855663" indent="-855663">
              <a:lnSpc>
                <a:spcPct val="200000"/>
              </a:lnSpc>
              <a:buFont typeface="+mj-lt"/>
              <a:buAutoNum type="arabicPeriod"/>
              <a:defRPr sz="2400">
                <a:latin typeface="+mj-lt"/>
              </a:defRPr>
            </a:lvl1pPr>
            <a:lvl2pPr marL="571500" indent="-342900">
              <a:buFont typeface="+mj-lt"/>
              <a:buAutoNum type="arabicPeriod"/>
              <a:defRPr sz="2400">
                <a:latin typeface="+mj-lt"/>
              </a:defRPr>
            </a:lvl2pPr>
            <a:lvl3pPr marL="855662" indent="-342900">
              <a:buFont typeface="+mj-lt"/>
              <a:buAutoNum type="arabicPeriod"/>
              <a:defRPr sz="2400">
                <a:latin typeface="+mj-lt"/>
              </a:defRPr>
            </a:lvl3pPr>
            <a:lvl4pPr marL="1146175" indent="-342900">
              <a:buFont typeface="+mj-lt"/>
              <a:buAutoNum type="arabicPeriod"/>
              <a:defRPr sz="2400">
                <a:latin typeface="+mj-lt"/>
              </a:defRPr>
            </a:lvl4pPr>
            <a:lvl5pPr marL="1430337" indent="-342900">
              <a:buFont typeface="+mj-lt"/>
              <a:buAutoNum type="arabicPeriod"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Agenda Item</a:t>
            </a:r>
          </a:p>
          <a:p>
            <a:pPr lvl="0"/>
            <a:r>
              <a:rPr lang="en-US" dirty="0"/>
              <a:t>Agenda Item</a:t>
            </a:r>
          </a:p>
          <a:p>
            <a:pPr lvl="0"/>
            <a:r>
              <a:rPr lang="en-US" dirty="0"/>
              <a:t>Agenda Item</a:t>
            </a:r>
          </a:p>
          <a:p>
            <a:pPr lvl="0"/>
            <a:r>
              <a:rPr lang="en-US" dirty="0"/>
              <a:t>Agenda Item</a:t>
            </a:r>
          </a:p>
          <a:p>
            <a:pPr lvl="0"/>
            <a:r>
              <a:rPr lang="en-US" dirty="0"/>
              <a:t>Agenda Item</a:t>
            </a:r>
          </a:p>
        </p:txBody>
      </p:sp>
      <p:sp>
        <p:nvSpPr>
          <p:cNvPr id="11" name="Red 2">
            <a:extLst>
              <a:ext uri="{FF2B5EF4-FFF2-40B4-BE49-F238E27FC236}">
                <a16:creationId xmlns:a16="http://schemas.microsoft.com/office/drawing/2014/main" id="{38EF20F1-CC8F-3A83-288D-2B597D50E297}"/>
              </a:ext>
            </a:extLst>
          </p:cNvPr>
          <p:cNvSpPr/>
          <p:nvPr userDrawn="1"/>
        </p:nvSpPr>
        <p:spPr>
          <a:xfrm>
            <a:off x="0" y="0"/>
            <a:ext cx="382154" cy="1014111"/>
          </a:xfrm>
          <a:prstGeom prst="rect">
            <a:avLst/>
          </a:prstGeom>
          <a:solidFill>
            <a:srgbClr val="DC0000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BCF44F-119E-15CB-7F41-328BBAF58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418" y="6445230"/>
            <a:ext cx="722382" cy="239033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F1BA4310-E7EF-4DEA-8FCB-3EB26B106A71}"/>
              </a:ext>
            </a:extLst>
          </p:cNvPr>
          <p:cNvSpPr txBox="1">
            <a:spLocks/>
          </p:cNvSpPr>
          <p:nvPr userDrawn="1"/>
        </p:nvSpPr>
        <p:spPr>
          <a:xfrm>
            <a:off x="0" y="6558189"/>
            <a:ext cx="384048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15F22-A628-4E8E-9DBD-986B65DD8195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6E163B0-E6F1-F1C3-E2CB-E713615957F5}"/>
              </a:ext>
            </a:extLst>
          </p:cNvPr>
          <p:cNvSpPr txBox="1">
            <a:spLocks/>
          </p:cNvSpPr>
          <p:nvPr userDrawn="1"/>
        </p:nvSpPr>
        <p:spPr>
          <a:xfrm>
            <a:off x="3041531" y="6548219"/>
            <a:ext cx="3063245" cy="18873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Ciena Corporation 2024. All rights reserved. Confidential and Proprietary.</a:t>
            </a:r>
          </a:p>
        </p:txBody>
      </p:sp>
      <p:pic>
        <p:nvPicPr>
          <p:cNvPr id="8" name="Picture 7" descr="A black background with letters&#10;&#10;Description automatically generated">
            <a:extLst>
              <a:ext uri="{FF2B5EF4-FFF2-40B4-BE49-F238E27FC236}">
                <a16:creationId xmlns:a16="http://schemas.microsoft.com/office/drawing/2014/main" id="{974EC567-221C-7714-705C-26D69EF013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15" y="6542444"/>
            <a:ext cx="17907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6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y_Title and Content">
    <p:bg>
      <p:bgPr>
        <a:solidFill>
          <a:srgbClr val="F1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d 3">
            <a:extLst>
              <a:ext uri="{FF2B5EF4-FFF2-40B4-BE49-F238E27FC236}">
                <a16:creationId xmlns:a16="http://schemas.microsoft.com/office/drawing/2014/main" id="{1D2FB847-930C-12F5-AFB6-AC347ACD4F80}"/>
              </a:ext>
            </a:extLst>
          </p:cNvPr>
          <p:cNvSpPr/>
          <p:nvPr userDrawn="1"/>
        </p:nvSpPr>
        <p:spPr>
          <a:xfrm>
            <a:off x="0" y="0"/>
            <a:ext cx="382154" cy="6858000"/>
          </a:xfrm>
          <a:prstGeom prst="rect">
            <a:avLst/>
          </a:prstGeom>
          <a:solidFill>
            <a:srgbClr val="B9010E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28ED292D-DC69-2F54-8C66-D4586FCC7E1E}"/>
              </a:ext>
            </a:extLst>
          </p:cNvPr>
          <p:cNvSpPr/>
          <p:nvPr userDrawn="1"/>
        </p:nvSpPr>
        <p:spPr>
          <a:xfrm>
            <a:off x="386055" y="1014984"/>
            <a:ext cx="11810890" cy="5843016"/>
          </a:xfrm>
          <a:prstGeom prst="rect">
            <a:avLst/>
          </a:prstGeom>
          <a:solidFill>
            <a:srgbClr val="E3E1E5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marL="0" marR="0" lvl="0" indent="0" algn="ctr" defTabSz="2285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EBEBEE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EBEBEE"/>
              </a:solidFill>
              <a:effectLst/>
              <a:uLnTx/>
              <a:uFillTx/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C2E0CF-948C-FC37-27A7-1A42C43A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43D1B-24FD-19B8-2783-C5449863D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d 2">
            <a:extLst>
              <a:ext uri="{FF2B5EF4-FFF2-40B4-BE49-F238E27FC236}">
                <a16:creationId xmlns:a16="http://schemas.microsoft.com/office/drawing/2014/main" id="{38EF20F1-CC8F-3A83-288D-2B597D50E297}"/>
              </a:ext>
            </a:extLst>
          </p:cNvPr>
          <p:cNvSpPr/>
          <p:nvPr userDrawn="1"/>
        </p:nvSpPr>
        <p:spPr>
          <a:xfrm>
            <a:off x="0" y="0"/>
            <a:ext cx="382154" cy="1014111"/>
          </a:xfrm>
          <a:prstGeom prst="rect">
            <a:avLst/>
          </a:prstGeom>
          <a:solidFill>
            <a:srgbClr val="DC0000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0FED42-311C-7BDC-B24B-28F0F7E37D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418" y="6445230"/>
            <a:ext cx="722382" cy="239033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44576653-4CD8-7714-8F13-9E87651545BB}"/>
              </a:ext>
            </a:extLst>
          </p:cNvPr>
          <p:cNvSpPr txBox="1">
            <a:spLocks/>
          </p:cNvSpPr>
          <p:nvPr userDrawn="1"/>
        </p:nvSpPr>
        <p:spPr>
          <a:xfrm>
            <a:off x="0" y="6558189"/>
            <a:ext cx="384048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15F22-A628-4E8E-9DBD-986B65DD8195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B6DC1B39-69A2-D21C-2D28-C62AF116D02E}"/>
              </a:ext>
            </a:extLst>
          </p:cNvPr>
          <p:cNvSpPr txBox="1">
            <a:spLocks/>
          </p:cNvSpPr>
          <p:nvPr userDrawn="1"/>
        </p:nvSpPr>
        <p:spPr>
          <a:xfrm>
            <a:off x="3041531" y="6548219"/>
            <a:ext cx="3063245" cy="18873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Ciena Corporation 2024. All rights reserved. Confidential and Proprietary.</a:t>
            </a:r>
          </a:p>
        </p:txBody>
      </p:sp>
      <p:pic>
        <p:nvPicPr>
          <p:cNvPr id="8" name="Picture 7" descr="A black background with letters&#10;&#10;Description automatically generated">
            <a:extLst>
              <a:ext uri="{FF2B5EF4-FFF2-40B4-BE49-F238E27FC236}">
                <a16:creationId xmlns:a16="http://schemas.microsoft.com/office/drawing/2014/main" id="{AAB0D28E-FF60-DE67-6F99-03D297D203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15" y="6542444"/>
            <a:ext cx="17907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8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3_Title slide with phot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D3836-E24C-0A91-711D-F8EE2AB5D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371600"/>
            <a:ext cx="5715000" cy="1828800"/>
          </a:xfrm>
        </p:spPr>
        <p:txBody>
          <a:bodyPr anchor="t"/>
          <a:lstStyle>
            <a:lvl1pPr algn="l">
              <a:defRPr sz="5400" b="0">
                <a:solidFill>
                  <a:schemeClr val="bg1"/>
                </a:solidFill>
                <a:latin typeface="+mj-lt"/>
                <a:ea typeface="Inter Light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3CECBE-E33A-35D8-B0DC-02ED57733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0" y="3429000"/>
            <a:ext cx="5715000" cy="9144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001B58C4-09E7-DFA9-D4C6-15D3DF34A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38850" y="0"/>
            <a:ext cx="4955403" cy="6858000"/>
          </a:xfrm>
          <a:solidFill>
            <a:schemeClr val="accent2"/>
          </a:solidFill>
        </p:spPr>
        <p:txBody>
          <a:bodyPr tIns="182880" bIns="182880" anchor="t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Red 3">
            <a:extLst>
              <a:ext uri="{FF2B5EF4-FFF2-40B4-BE49-F238E27FC236}">
                <a16:creationId xmlns:a16="http://schemas.microsoft.com/office/drawing/2014/main" id="{16819355-A706-6518-50F4-C021EEE8E210}"/>
              </a:ext>
            </a:extLst>
          </p:cNvPr>
          <p:cNvSpPr/>
          <p:nvPr userDrawn="1"/>
        </p:nvSpPr>
        <p:spPr>
          <a:xfrm>
            <a:off x="0" y="0"/>
            <a:ext cx="382154" cy="6858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400000"/>
          </a:ln>
        </p:spPr>
        <p:txBody>
          <a:bodyPr lIns="25397" tIns="25397" rIns="25397" bIns="25397" anchor="ctr"/>
          <a:lstStyle/>
          <a:p>
            <a:pPr lvl="0" algn="ctr">
              <a:spcBef>
                <a:spcPts val="0"/>
              </a:spcBef>
            </a:pPr>
            <a:endParaRPr b="0" i="0" noProof="0" dirty="0">
              <a:solidFill>
                <a:srgbClr val="FFFFFF"/>
              </a:solidFill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sp>
        <p:nvSpPr>
          <p:cNvPr id="7" name="Red 2">
            <a:extLst>
              <a:ext uri="{FF2B5EF4-FFF2-40B4-BE49-F238E27FC236}">
                <a16:creationId xmlns:a16="http://schemas.microsoft.com/office/drawing/2014/main" id="{D281D951-B620-5EB4-274C-C7B2AB5E0667}"/>
              </a:ext>
            </a:extLst>
          </p:cNvPr>
          <p:cNvSpPr/>
          <p:nvPr userDrawn="1"/>
        </p:nvSpPr>
        <p:spPr>
          <a:xfrm>
            <a:off x="0" y="0"/>
            <a:ext cx="382154" cy="101411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lvl="0" algn="ctr">
              <a:spcBef>
                <a:spcPts val="0"/>
              </a:spcBef>
            </a:pPr>
            <a:endParaRPr b="0" i="0" noProof="0" dirty="0">
              <a:solidFill>
                <a:srgbClr val="FFFFFF"/>
              </a:solidFill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1AC1D4AF-F00A-C6B0-2411-AE0A2FEA76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356" y="271629"/>
            <a:ext cx="1174571" cy="3683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05272504-5597-CF37-FC92-55FC5F5ECF81}"/>
              </a:ext>
            </a:extLst>
          </p:cNvPr>
          <p:cNvSpPr txBox="1">
            <a:spLocks/>
          </p:cNvSpPr>
          <p:nvPr userDrawn="1"/>
        </p:nvSpPr>
        <p:spPr>
          <a:xfrm>
            <a:off x="3655275" y="6502680"/>
            <a:ext cx="3583576" cy="20618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Ciena Corporation 2024. All rights reserved. Confidential and Proprietary.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8297A2-D5C9-4B5F-1023-5F2C37B347CE}"/>
              </a:ext>
            </a:extLst>
          </p:cNvPr>
          <p:cNvSpPr txBox="1"/>
          <p:nvPr userDrawn="1"/>
        </p:nvSpPr>
        <p:spPr>
          <a:xfrm>
            <a:off x="954162" y="6385810"/>
            <a:ext cx="2620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spc="300" dirty="0">
                <a:solidFill>
                  <a:schemeClr val="bg2"/>
                </a:solidFill>
              </a:rPr>
              <a:t>NON-PUBLIC USE</a:t>
            </a:r>
            <a:endParaRPr lang="en-US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5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y_Title with Bullets">
    <p:bg>
      <p:bgPr>
        <a:solidFill>
          <a:srgbClr val="F1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d 3">
            <a:extLst>
              <a:ext uri="{FF2B5EF4-FFF2-40B4-BE49-F238E27FC236}">
                <a16:creationId xmlns:a16="http://schemas.microsoft.com/office/drawing/2014/main" id="{1D2FB847-930C-12F5-AFB6-AC347ACD4F80}"/>
              </a:ext>
            </a:extLst>
          </p:cNvPr>
          <p:cNvSpPr/>
          <p:nvPr userDrawn="1"/>
        </p:nvSpPr>
        <p:spPr>
          <a:xfrm>
            <a:off x="0" y="0"/>
            <a:ext cx="382154" cy="6858000"/>
          </a:xfrm>
          <a:prstGeom prst="rect">
            <a:avLst/>
          </a:prstGeom>
          <a:solidFill>
            <a:srgbClr val="B9010E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28ED292D-DC69-2F54-8C66-D4586FCC7E1E}"/>
              </a:ext>
            </a:extLst>
          </p:cNvPr>
          <p:cNvSpPr/>
          <p:nvPr userDrawn="1"/>
        </p:nvSpPr>
        <p:spPr>
          <a:xfrm>
            <a:off x="386055" y="1014984"/>
            <a:ext cx="11810890" cy="5843016"/>
          </a:xfrm>
          <a:prstGeom prst="rect">
            <a:avLst/>
          </a:prstGeom>
          <a:solidFill>
            <a:srgbClr val="E3E1E5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marL="0" marR="0" lvl="0" indent="0" algn="ctr" defTabSz="2285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EBEBEE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EBEBEE"/>
              </a:solidFill>
              <a:effectLst/>
              <a:uLnTx/>
              <a:uFillTx/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C2E0CF-948C-FC37-27A7-1A42C43A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43D1B-24FD-19B8-2783-C5449863D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d 2">
            <a:extLst>
              <a:ext uri="{FF2B5EF4-FFF2-40B4-BE49-F238E27FC236}">
                <a16:creationId xmlns:a16="http://schemas.microsoft.com/office/drawing/2014/main" id="{38EF20F1-CC8F-3A83-288D-2B597D50E297}"/>
              </a:ext>
            </a:extLst>
          </p:cNvPr>
          <p:cNvSpPr/>
          <p:nvPr userDrawn="1"/>
        </p:nvSpPr>
        <p:spPr>
          <a:xfrm>
            <a:off x="0" y="0"/>
            <a:ext cx="382154" cy="1014111"/>
          </a:xfrm>
          <a:prstGeom prst="rect">
            <a:avLst/>
          </a:prstGeom>
          <a:solidFill>
            <a:srgbClr val="DC0000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2C6BED-527F-A216-EEF2-3A7E2DF66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418" y="6445230"/>
            <a:ext cx="722382" cy="239033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C2287346-329B-260F-A655-CA1D2BF404D4}"/>
              </a:ext>
            </a:extLst>
          </p:cNvPr>
          <p:cNvSpPr txBox="1">
            <a:spLocks/>
          </p:cNvSpPr>
          <p:nvPr userDrawn="1"/>
        </p:nvSpPr>
        <p:spPr>
          <a:xfrm>
            <a:off x="0" y="6558189"/>
            <a:ext cx="384048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15F22-A628-4E8E-9DBD-986B65DD8195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8F6FA04-A891-FEE1-5EF5-6E34263B1245}"/>
              </a:ext>
            </a:extLst>
          </p:cNvPr>
          <p:cNvSpPr txBox="1">
            <a:spLocks/>
          </p:cNvSpPr>
          <p:nvPr userDrawn="1"/>
        </p:nvSpPr>
        <p:spPr>
          <a:xfrm>
            <a:off x="3041531" y="6548219"/>
            <a:ext cx="3063245" cy="18873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Ciena Corporation 2024. All rights reserved. Confidential and Proprietary.</a:t>
            </a:r>
          </a:p>
        </p:txBody>
      </p:sp>
      <p:pic>
        <p:nvPicPr>
          <p:cNvPr id="8" name="Picture 7" descr="A black background with letters&#10;&#10;Description automatically generated">
            <a:extLst>
              <a:ext uri="{FF2B5EF4-FFF2-40B4-BE49-F238E27FC236}">
                <a16:creationId xmlns:a16="http://schemas.microsoft.com/office/drawing/2014/main" id="{79EE14C7-5957-C1FD-B45E-71A404F56F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15" y="6542444"/>
            <a:ext cx="17907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6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ey_Two Content">
    <p:bg>
      <p:bgPr>
        <a:solidFill>
          <a:srgbClr val="F1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 3">
            <a:extLst>
              <a:ext uri="{FF2B5EF4-FFF2-40B4-BE49-F238E27FC236}">
                <a16:creationId xmlns:a16="http://schemas.microsoft.com/office/drawing/2014/main" id="{FEC28B24-BDA6-4259-68EB-AC7A14B367A3}"/>
              </a:ext>
            </a:extLst>
          </p:cNvPr>
          <p:cNvSpPr/>
          <p:nvPr userDrawn="1"/>
        </p:nvSpPr>
        <p:spPr>
          <a:xfrm>
            <a:off x="0" y="0"/>
            <a:ext cx="382154" cy="6858000"/>
          </a:xfrm>
          <a:prstGeom prst="rect">
            <a:avLst/>
          </a:prstGeom>
          <a:solidFill>
            <a:srgbClr val="B9010E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85287AD8-C823-E674-B8BF-9C230B85006B}"/>
              </a:ext>
            </a:extLst>
          </p:cNvPr>
          <p:cNvSpPr/>
          <p:nvPr userDrawn="1"/>
        </p:nvSpPr>
        <p:spPr>
          <a:xfrm>
            <a:off x="386055" y="1014984"/>
            <a:ext cx="11810890" cy="5843016"/>
          </a:xfrm>
          <a:prstGeom prst="rect">
            <a:avLst/>
          </a:prstGeom>
          <a:solidFill>
            <a:srgbClr val="E3E1E5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marL="0" marR="0" lvl="0" indent="0" algn="ctr" defTabSz="2285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EBEBEE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EBEBEE"/>
              </a:solidFill>
              <a:effectLst/>
              <a:uLnTx/>
              <a:uFillTx/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884E6C-0C71-B2DB-F1C6-D18364EBB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0"/>
            <a:ext cx="10471034" cy="1014984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F7CBC-0AF0-8DF2-79D1-F00960AF7F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1560" y="1234440"/>
            <a:ext cx="50292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98EB1-1B39-2E31-6FED-C14D36ED4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3394" y="1234440"/>
            <a:ext cx="50292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d 2">
            <a:extLst>
              <a:ext uri="{FF2B5EF4-FFF2-40B4-BE49-F238E27FC236}">
                <a16:creationId xmlns:a16="http://schemas.microsoft.com/office/drawing/2014/main" id="{874FEC94-6A2F-709C-A015-7BF459EE3B06}"/>
              </a:ext>
            </a:extLst>
          </p:cNvPr>
          <p:cNvSpPr/>
          <p:nvPr userDrawn="1"/>
        </p:nvSpPr>
        <p:spPr>
          <a:xfrm>
            <a:off x="0" y="437"/>
            <a:ext cx="382154" cy="1014111"/>
          </a:xfrm>
          <a:prstGeom prst="rect">
            <a:avLst/>
          </a:prstGeom>
          <a:solidFill>
            <a:srgbClr val="DC0000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00BB8A-B9B7-88B3-30BF-A134EEDBD6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418" y="6445230"/>
            <a:ext cx="722382" cy="239033"/>
          </a:xfrm>
          <a:prstGeom prst="rect">
            <a:avLst/>
          </a:prstGeom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BF2254A1-60EB-D86B-F414-E72112F1FDB0}"/>
              </a:ext>
            </a:extLst>
          </p:cNvPr>
          <p:cNvSpPr txBox="1">
            <a:spLocks/>
          </p:cNvSpPr>
          <p:nvPr userDrawn="1"/>
        </p:nvSpPr>
        <p:spPr>
          <a:xfrm>
            <a:off x="0" y="6558189"/>
            <a:ext cx="384048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15F22-A628-4E8E-9DBD-986B65DD8195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1724EE7-C83D-0E78-B601-FBD057CA50E8}"/>
              </a:ext>
            </a:extLst>
          </p:cNvPr>
          <p:cNvSpPr txBox="1">
            <a:spLocks/>
          </p:cNvSpPr>
          <p:nvPr userDrawn="1"/>
        </p:nvSpPr>
        <p:spPr>
          <a:xfrm>
            <a:off x="3041531" y="6548219"/>
            <a:ext cx="3063245" cy="18873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Ciena Corporation 2024. All rights reserved. Confidential and Proprietary.</a:t>
            </a:r>
          </a:p>
        </p:txBody>
      </p:sp>
      <p:pic>
        <p:nvPicPr>
          <p:cNvPr id="8" name="Picture 7" descr="A black background with letters&#10;&#10;Description automatically generated">
            <a:extLst>
              <a:ext uri="{FF2B5EF4-FFF2-40B4-BE49-F238E27FC236}">
                <a16:creationId xmlns:a16="http://schemas.microsoft.com/office/drawing/2014/main" id="{B6723C9E-7642-ED3A-263A-0E4E010E52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15" y="6542444"/>
            <a:ext cx="17907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1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ey_Title Only">
    <p:bg>
      <p:bgPr>
        <a:solidFill>
          <a:srgbClr val="F1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d 3">
            <a:extLst>
              <a:ext uri="{FF2B5EF4-FFF2-40B4-BE49-F238E27FC236}">
                <a16:creationId xmlns:a16="http://schemas.microsoft.com/office/drawing/2014/main" id="{FF2B1608-ABE4-3AA6-BF28-7AB3E50C301D}"/>
              </a:ext>
            </a:extLst>
          </p:cNvPr>
          <p:cNvSpPr/>
          <p:nvPr userDrawn="1"/>
        </p:nvSpPr>
        <p:spPr>
          <a:xfrm>
            <a:off x="0" y="0"/>
            <a:ext cx="382154" cy="6858000"/>
          </a:xfrm>
          <a:prstGeom prst="rect">
            <a:avLst/>
          </a:prstGeom>
          <a:solidFill>
            <a:srgbClr val="B9010E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9072B84F-74C9-CC32-2EB6-2CA4B0130B65}"/>
              </a:ext>
            </a:extLst>
          </p:cNvPr>
          <p:cNvSpPr/>
          <p:nvPr userDrawn="1"/>
        </p:nvSpPr>
        <p:spPr>
          <a:xfrm>
            <a:off x="386055" y="1014984"/>
            <a:ext cx="11810890" cy="5843016"/>
          </a:xfrm>
          <a:prstGeom prst="rect">
            <a:avLst/>
          </a:prstGeom>
          <a:solidFill>
            <a:srgbClr val="E3E1E5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marL="0" marR="0" lvl="0" indent="0" algn="ctr" defTabSz="2285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EBEBEE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EBEBEE"/>
              </a:solidFill>
              <a:effectLst/>
              <a:uLnTx/>
              <a:uFillTx/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C50B3E-8EF1-78E4-D47A-0F5C2F30C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d 2">
            <a:extLst>
              <a:ext uri="{FF2B5EF4-FFF2-40B4-BE49-F238E27FC236}">
                <a16:creationId xmlns:a16="http://schemas.microsoft.com/office/drawing/2014/main" id="{9C553B94-381F-4EED-7320-8080AE1C792D}"/>
              </a:ext>
            </a:extLst>
          </p:cNvPr>
          <p:cNvSpPr/>
          <p:nvPr userDrawn="1"/>
        </p:nvSpPr>
        <p:spPr>
          <a:xfrm>
            <a:off x="0" y="0"/>
            <a:ext cx="382154" cy="1014111"/>
          </a:xfrm>
          <a:prstGeom prst="rect">
            <a:avLst/>
          </a:prstGeom>
          <a:solidFill>
            <a:srgbClr val="DC0000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D8FB15-B03F-9BF6-0AF4-1612576F65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418" y="6445230"/>
            <a:ext cx="722382" cy="239033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AB0AEBA-60E2-28B7-786E-E4047D168B45}"/>
              </a:ext>
            </a:extLst>
          </p:cNvPr>
          <p:cNvSpPr txBox="1">
            <a:spLocks/>
          </p:cNvSpPr>
          <p:nvPr userDrawn="1"/>
        </p:nvSpPr>
        <p:spPr>
          <a:xfrm>
            <a:off x="0" y="6558189"/>
            <a:ext cx="384048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15F22-A628-4E8E-9DBD-986B65DD8195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24AB049-A1F2-0B0D-0457-1F2C8D36D622}"/>
              </a:ext>
            </a:extLst>
          </p:cNvPr>
          <p:cNvSpPr txBox="1">
            <a:spLocks/>
          </p:cNvSpPr>
          <p:nvPr userDrawn="1"/>
        </p:nvSpPr>
        <p:spPr>
          <a:xfrm>
            <a:off x="3041531" y="6548219"/>
            <a:ext cx="3063245" cy="18873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Ciena Corporation 2024. All rights reserved. Confidential and Proprietary.</a:t>
            </a:r>
          </a:p>
        </p:txBody>
      </p:sp>
      <p:pic>
        <p:nvPicPr>
          <p:cNvPr id="6" name="Picture 5" descr="A black background with letters&#10;&#10;Description automatically generated">
            <a:extLst>
              <a:ext uri="{FF2B5EF4-FFF2-40B4-BE49-F238E27FC236}">
                <a16:creationId xmlns:a16="http://schemas.microsoft.com/office/drawing/2014/main" id="{94A10482-7E21-E58E-1E48-ACC05ABCB2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15" y="6542444"/>
            <a:ext cx="17907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0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ey_Blank">
    <p:bg>
      <p:bgPr>
        <a:solidFill>
          <a:srgbClr val="F1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d 3">
            <a:extLst>
              <a:ext uri="{FF2B5EF4-FFF2-40B4-BE49-F238E27FC236}">
                <a16:creationId xmlns:a16="http://schemas.microsoft.com/office/drawing/2014/main" id="{A71CA62D-53B2-DE8B-8142-1FBB3C49B07C}"/>
              </a:ext>
            </a:extLst>
          </p:cNvPr>
          <p:cNvSpPr/>
          <p:nvPr userDrawn="1"/>
        </p:nvSpPr>
        <p:spPr>
          <a:xfrm>
            <a:off x="0" y="0"/>
            <a:ext cx="382154" cy="6858000"/>
          </a:xfrm>
          <a:prstGeom prst="rect">
            <a:avLst/>
          </a:prstGeom>
          <a:solidFill>
            <a:srgbClr val="B9010E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301D27B2-A9DC-144E-ECFB-B0CBC582267F}"/>
              </a:ext>
            </a:extLst>
          </p:cNvPr>
          <p:cNvSpPr/>
          <p:nvPr userDrawn="1"/>
        </p:nvSpPr>
        <p:spPr>
          <a:xfrm>
            <a:off x="386055" y="1014984"/>
            <a:ext cx="11810890" cy="5843016"/>
          </a:xfrm>
          <a:prstGeom prst="rect">
            <a:avLst/>
          </a:prstGeom>
          <a:solidFill>
            <a:srgbClr val="E3E1E5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marL="0" marR="0" lvl="0" indent="0" algn="ctr" defTabSz="2285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EBEBEE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EBEBEE"/>
              </a:solidFill>
              <a:effectLst/>
              <a:uLnTx/>
              <a:uFillTx/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sp>
        <p:nvSpPr>
          <p:cNvPr id="9" name="Red 2">
            <a:extLst>
              <a:ext uri="{FF2B5EF4-FFF2-40B4-BE49-F238E27FC236}">
                <a16:creationId xmlns:a16="http://schemas.microsoft.com/office/drawing/2014/main" id="{BBC56342-949E-0D79-C883-AFF85DA27AC2}"/>
              </a:ext>
            </a:extLst>
          </p:cNvPr>
          <p:cNvSpPr/>
          <p:nvPr userDrawn="1"/>
        </p:nvSpPr>
        <p:spPr>
          <a:xfrm>
            <a:off x="0" y="0"/>
            <a:ext cx="382154" cy="1014111"/>
          </a:xfrm>
          <a:prstGeom prst="rect">
            <a:avLst/>
          </a:prstGeom>
          <a:solidFill>
            <a:srgbClr val="DC0000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A9794B-2E53-5EEB-7BDC-61985AA958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418" y="6445230"/>
            <a:ext cx="722382" cy="239033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1625AD1B-4CFE-852C-0CDD-C90CCE0B25D3}"/>
              </a:ext>
            </a:extLst>
          </p:cNvPr>
          <p:cNvSpPr txBox="1">
            <a:spLocks/>
          </p:cNvSpPr>
          <p:nvPr userDrawn="1"/>
        </p:nvSpPr>
        <p:spPr>
          <a:xfrm>
            <a:off x="0" y="6558189"/>
            <a:ext cx="384048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15F22-A628-4E8E-9DBD-986B65DD8195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A4D8484D-C2A9-2BA3-6CF7-D68881D2B77C}"/>
              </a:ext>
            </a:extLst>
          </p:cNvPr>
          <p:cNvSpPr txBox="1">
            <a:spLocks/>
          </p:cNvSpPr>
          <p:nvPr userDrawn="1"/>
        </p:nvSpPr>
        <p:spPr>
          <a:xfrm>
            <a:off x="3041531" y="6548219"/>
            <a:ext cx="3063245" cy="18873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Ciena Corporation 2024. All rights reserved. Confidential and Proprietary.</a:t>
            </a:r>
          </a:p>
        </p:txBody>
      </p:sp>
      <p:pic>
        <p:nvPicPr>
          <p:cNvPr id="5" name="Picture 4" descr="A black background with letters&#10;&#10;Description automatically generated">
            <a:extLst>
              <a:ext uri="{FF2B5EF4-FFF2-40B4-BE49-F238E27FC236}">
                <a16:creationId xmlns:a16="http://schemas.microsoft.com/office/drawing/2014/main" id="{9BCBFFA3-37D3-335B-9FB3-5597EE495B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15" y="6542444"/>
            <a:ext cx="17907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Two Content w/ Image">
    <p:bg>
      <p:bgPr>
        <a:solidFill>
          <a:srgbClr val="F1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d 3">
            <a:extLst>
              <a:ext uri="{FF2B5EF4-FFF2-40B4-BE49-F238E27FC236}">
                <a16:creationId xmlns:a16="http://schemas.microsoft.com/office/drawing/2014/main" id="{57AF95C0-7F38-C1D7-7CAC-794ECFF6BBA4}"/>
              </a:ext>
            </a:extLst>
          </p:cNvPr>
          <p:cNvSpPr/>
          <p:nvPr userDrawn="1"/>
        </p:nvSpPr>
        <p:spPr>
          <a:xfrm>
            <a:off x="0" y="0"/>
            <a:ext cx="382154" cy="6858000"/>
          </a:xfrm>
          <a:prstGeom prst="rect">
            <a:avLst/>
          </a:prstGeom>
          <a:solidFill>
            <a:srgbClr val="B9010E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FFCCDD32-B136-6055-6A5E-744A3A67E4C8}"/>
              </a:ext>
            </a:extLst>
          </p:cNvPr>
          <p:cNvSpPr/>
          <p:nvPr userDrawn="1"/>
        </p:nvSpPr>
        <p:spPr>
          <a:xfrm>
            <a:off x="386055" y="1014984"/>
            <a:ext cx="11810890" cy="5843016"/>
          </a:xfrm>
          <a:prstGeom prst="rect">
            <a:avLst/>
          </a:prstGeom>
          <a:solidFill>
            <a:srgbClr val="E3E1E5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marL="0" marR="0" lvl="0" indent="0" algn="ctr" defTabSz="2285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EBEBEE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EBEBEE"/>
              </a:solidFill>
              <a:effectLst/>
              <a:uLnTx/>
              <a:uFillTx/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884E6C-0C71-B2DB-F1C6-D18364EBB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0"/>
            <a:ext cx="10471034" cy="1014984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F7CBC-0AF0-8DF2-79D1-F00960AF7F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1560" y="1234440"/>
            <a:ext cx="50292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D3CC55B-8850-1EEE-0286-9353CD5DF5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84976" y="1014112"/>
            <a:ext cx="5907024" cy="5843016"/>
          </a:xfrm>
        </p:spPr>
        <p:txBody>
          <a:bodyPr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Photo placeholder</a:t>
            </a:r>
          </a:p>
          <a:p>
            <a:endParaRPr lang="en-US" dirty="0"/>
          </a:p>
        </p:txBody>
      </p:sp>
      <p:sp>
        <p:nvSpPr>
          <p:cNvPr id="12" name="Red 2">
            <a:extLst>
              <a:ext uri="{FF2B5EF4-FFF2-40B4-BE49-F238E27FC236}">
                <a16:creationId xmlns:a16="http://schemas.microsoft.com/office/drawing/2014/main" id="{325B666F-E5C7-FC5E-A87D-98EF166A11E6}"/>
              </a:ext>
            </a:extLst>
          </p:cNvPr>
          <p:cNvSpPr/>
          <p:nvPr userDrawn="1"/>
        </p:nvSpPr>
        <p:spPr>
          <a:xfrm>
            <a:off x="0" y="437"/>
            <a:ext cx="382154" cy="1014111"/>
          </a:xfrm>
          <a:prstGeom prst="rect">
            <a:avLst/>
          </a:prstGeom>
          <a:solidFill>
            <a:srgbClr val="DC0000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AEB05B-9FCE-EFD9-8703-D58422E669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418" y="6445230"/>
            <a:ext cx="722382" cy="239033"/>
          </a:xfrm>
          <a:prstGeom prst="rect">
            <a:avLst/>
          </a:prstGeom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5C586A91-791E-DB4A-3BB8-2B12265CD820}"/>
              </a:ext>
            </a:extLst>
          </p:cNvPr>
          <p:cNvSpPr txBox="1">
            <a:spLocks/>
          </p:cNvSpPr>
          <p:nvPr userDrawn="1"/>
        </p:nvSpPr>
        <p:spPr>
          <a:xfrm>
            <a:off x="0" y="6558189"/>
            <a:ext cx="384048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15F22-A628-4E8E-9DBD-986B65DD8195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E2BF75F-79F8-8B89-A221-DB1D8FAC954B}"/>
              </a:ext>
            </a:extLst>
          </p:cNvPr>
          <p:cNvSpPr txBox="1">
            <a:spLocks/>
          </p:cNvSpPr>
          <p:nvPr userDrawn="1"/>
        </p:nvSpPr>
        <p:spPr>
          <a:xfrm>
            <a:off x="3041531" y="6548219"/>
            <a:ext cx="3063245" cy="18873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Ciena Corporation 2024. All rights reserved. Confidential and Proprietary.</a:t>
            </a:r>
          </a:p>
        </p:txBody>
      </p:sp>
      <p:pic>
        <p:nvPicPr>
          <p:cNvPr id="8" name="Picture 7" descr="A black background with letters&#10;&#10;Description automatically generated">
            <a:extLst>
              <a:ext uri="{FF2B5EF4-FFF2-40B4-BE49-F238E27FC236}">
                <a16:creationId xmlns:a16="http://schemas.microsoft.com/office/drawing/2014/main" id="{B6A6A520-68C8-C553-5D86-A09DD99D05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15" y="6542444"/>
            <a:ext cx="17907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2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3">
            <a:extLst>
              <a:ext uri="{FF2B5EF4-FFF2-40B4-BE49-F238E27FC236}">
                <a16:creationId xmlns:a16="http://schemas.microsoft.com/office/drawing/2014/main" id="{0D169397-3D7C-3C41-91F5-29C1E6D5A605}"/>
              </a:ext>
            </a:extLst>
          </p:cNvPr>
          <p:cNvSpPr/>
          <p:nvPr userDrawn="1"/>
        </p:nvSpPr>
        <p:spPr>
          <a:xfrm>
            <a:off x="0" y="0"/>
            <a:ext cx="382154" cy="6858000"/>
          </a:xfrm>
          <a:prstGeom prst="rect">
            <a:avLst/>
          </a:prstGeom>
          <a:solidFill>
            <a:srgbClr val="B9010E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C50B3E-8EF1-78E4-D47A-0F5C2F30CD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1560" y="0"/>
            <a:ext cx="10471034" cy="1014984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16" name="Steel Grey: Text and backgrounds">
            <a:extLst>
              <a:ext uri="{FF2B5EF4-FFF2-40B4-BE49-F238E27FC236}">
                <a16:creationId xmlns:a16="http://schemas.microsoft.com/office/drawing/2014/main" id="{331D4BB3-38B4-A781-52B6-15C1663C7BE4}"/>
              </a:ext>
            </a:extLst>
          </p:cNvPr>
          <p:cNvSpPr txBox="1"/>
          <p:nvPr/>
        </p:nvSpPr>
        <p:spPr>
          <a:xfrm>
            <a:off x="5432399" y="1493555"/>
            <a:ext cx="3042828" cy="38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spcBef>
                <a:spcPts val="1000"/>
              </a:spcBef>
              <a:defRPr sz="2400">
                <a:solidFill>
                  <a:srgbClr val="14072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</a:lstStyle>
          <a:p>
            <a:r>
              <a:rPr lang="en-US" sz="1200" spc="0" dirty="0">
                <a:solidFill>
                  <a:schemeClr val="tx2"/>
                </a:solidFill>
                <a:latin typeface="+mj-lt"/>
              </a:rPr>
              <a:t>Midnight</a:t>
            </a:r>
            <a:r>
              <a:rPr sz="1200" spc="0" dirty="0">
                <a:solidFill>
                  <a:schemeClr val="tx2"/>
                </a:solidFill>
                <a:latin typeface="+mj-lt"/>
              </a:rPr>
              <a:t>: Text and backgrounds</a:t>
            </a:r>
          </a:p>
        </p:txBody>
      </p:sp>
      <p:sp>
        <p:nvSpPr>
          <p:cNvPr id="39" name="Primary: Appears in 1-2-3, or 3-2-1 order">
            <a:extLst>
              <a:ext uri="{FF2B5EF4-FFF2-40B4-BE49-F238E27FC236}">
                <a16:creationId xmlns:a16="http://schemas.microsoft.com/office/drawing/2014/main" id="{FC144A8E-E0F8-E39A-4425-1C078CF6C2D4}"/>
              </a:ext>
            </a:extLst>
          </p:cNvPr>
          <p:cNvSpPr txBox="1"/>
          <p:nvPr userDrawn="1"/>
        </p:nvSpPr>
        <p:spPr>
          <a:xfrm>
            <a:off x="1056098" y="1493555"/>
            <a:ext cx="3042829" cy="38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spcBef>
                <a:spcPts val="1000"/>
              </a:spcBef>
              <a:defRPr sz="2400">
                <a:solidFill>
                  <a:srgbClr val="14072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</a:lstStyle>
          <a:p>
            <a:r>
              <a:rPr sz="1200" spc="0" dirty="0">
                <a:solidFill>
                  <a:schemeClr val="tx2"/>
                </a:solidFill>
                <a:latin typeface="+mj-lt"/>
              </a:rPr>
              <a:t>Primary: Appears in 1-2-3, or 3-2-1 order</a:t>
            </a:r>
          </a:p>
        </p:txBody>
      </p:sp>
      <p:sp>
        <p:nvSpPr>
          <p:cNvPr id="8" name="Red 2">
            <a:extLst>
              <a:ext uri="{FF2B5EF4-FFF2-40B4-BE49-F238E27FC236}">
                <a16:creationId xmlns:a16="http://schemas.microsoft.com/office/drawing/2014/main" id="{8F65FF08-CE59-341C-67BD-18797B82286A}"/>
              </a:ext>
            </a:extLst>
          </p:cNvPr>
          <p:cNvSpPr/>
          <p:nvPr userDrawn="1"/>
        </p:nvSpPr>
        <p:spPr>
          <a:xfrm>
            <a:off x="0" y="437"/>
            <a:ext cx="382154" cy="1014111"/>
          </a:xfrm>
          <a:prstGeom prst="rect">
            <a:avLst/>
          </a:prstGeom>
          <a:solidFill>
            <a:srgbClr val="DC0000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3B9ADE3-64C3-A437-3AC8-E60870B260BF}"/>
              </a:ext>
            </a:extLst>
          </p:cNvPr>
          <p:cNvGrpSpPr/>
          <p:nvPr userDrawn="1"/>
        </p:nvGrpSpPr>
        <p:grpSpPr>
          <a:xfrm>
            <a:off x="1051560" y="1905198"/>
            <a:ext cx="1146554" cy="1142851"/>
            <a:chOff x="1051560" y="1905198"/>
            <a:chExt cx="1146554" cy="114285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6036BAD-EC66-60E9-6909-4173EF06F8AC}"/>
                </a:ext>
              </a:extLst>
            </p:cNvPr>
            <p:cNvSpPr/>
            <p:nvPr userDrawn="1"/>
          </p:nvSpPr>
          <p:spPr>
            <a:xfrm>
              <a:off x="1051560" y="1905198"/>
              <a:ext cx="1142851" cy="1142851"/>
            </a:xfrm>
            <a:prstGeom prst="rect">
              <a:avLst/>
            </a:prstGeom>
            <a:solidFill>
              <a:srgbClr val="D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 spc="0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36" name="Red 1 DC0000">
              <a:extLst>
                <a:ext uri="{FF2B5EF4-FFF2-40B4-BE49-F238E27FC236}">
                  <a16:creationId xmlns:a16="http://schemas.microsoft.com/office/drawing/2014/main" id="{75ACB532-DA3D-9A40-7523-064772A100CC}"/>
                </a:ext>
              </a:extLst>
            </p:cNvPr>
            <p:cNvSpPr txBox="1"/>
            <p:nvPr userDrawn="1"/>
          </p:nvSpPr>
          <p:spPr>
            <a:xfrm>
              <a:off x="1051560" y="2774347"/>
              <a:ext cx="1146554" cy="1538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91440" tIns="0" rIns="0" bIns="0" anchor="b">
              <a:noAutofit/>
            </a:bodyPr>
            <a:lstStyle/>
            <a:p>
              <a:pPr>
                <a:defRPr sz="2000">
                  <a:solidFill>
                    <a:srgbClr val="140729"/>
                  </a:solidFill>
                  <a:latin typeface="Inter Bold"/>
                  <a:ea typeface="Inter Bold"/>
                  <a:cs typeface="Inter Bold"/>
                  <a:sym typeface="Inter Bold"/>
                </a:defRPr>
              </a:pPr>
              <a:r>
                <a:rPr sz="900" b="1" spc="0" dirty="0">
                  <a:solidFill>
                    <a:schemeClr val="bg1"/>
                  </a:solidFill>
                  <a:latin typeface="+mj-lt"/>
                  <a:ea typeface="Inter SemiBold"/>
                  <a:cs typeface="Inter SemiBold"/>
                  <a:sym typeface="Inter SemiBold"/>
                </a:rPr>
                <a:t>Red 1 </a:t>
              </a:r>
              <a:endParaRPr lang="en-US" sz="900" b="1" spc="0" dirty="0">
                <a:solidFill>
                  <a:schemeClr val="bg1"/>
                </a:solidFill>
                <a:latin typeface="+mj-lt"/>
                <a:ea typeface="Inter SemiBold"/>
                <a:cs typeface="Inter SemiBold"/>
                <a:sym typeface="Inter SemiBold"/>
              </a:endParaRPr>
            </a:p>
            <a:p>
              <a:pPr>
                <a:defRPr sz="2000">
                  <a:solidFill>
                    <a:srgbClr val="140729"/>
                  </a:solidFill>
                  <a:latin typeface="Inter Bold"/>
                  <a:ea typeface="Inter Bold"/>
                  <a:cs typeface="Inter Bold"/>
                  <a:sym typeface="Inter Bold"/>
                </a:defRPr>
              </a:pPr>
              <a:r>
                <a:rPr sz="900" spc="0" dirty="0">
                  <a:solidFill>
                    <a:schemeClr val="bg1"/>
                  </a:solidFill>
                  <a:latin typeface="+mj-lt"/>
                  <a:ea typeface="Inter" panose="020B0502030000000004" pitchFamily="34" charset="0"/>
                  <a:cs typeface="Inter" panose="020B0502030000000004" pitchFamily="34" charset="0"/>
                  <a:sym typeface="Inter Regular"/>
                </a:rPr>
                <a:t>DC0000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6F58E6F-A15C-68B5-5067-368A28F64FE4}"/>
              </a:ext>
            </a:extLst>
          </p:cNvPr>
          <p:cNvGrpSpPr/>
          <p:nvPr userDrawn="1"/>
        </p:nvGrpSpPr>
        <p:grpSpPr>
          <a:xfrm>
            <a:off x="2194794" y="1905198"/>
            <a:ext cx="1146554" cy="1142851"/>
            <a:chOff x="2194794" y="1905198"/>
            <a:chExt cx="1146554" cy="114285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A853E77-87BF-CB0F-A0C3-FF7B8C554CFD}"/>
                </a:ext>
              </a:extLst>
            </p:cNvPr>
            <p:cNvSpPr/>
            <p:nvPr userDrawn="1"/>
          </p:nvSpPr>
          <p:spPr>
            <a:xfrm>
              <a:off x="2194794" y="1905198"/>
              <a:ext cx="1142851" cy="1142851"/>
            </a:xfrm>
            <a:prstGeom prst="rect">
              <a:avLst/>
            </a:prstGeom>
            <a:solidFill>
              <a:srgbClr val="B90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 spc="0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37" name="Red 2 B9010E">
              <a:extLst>
                <a:ext uri="{FF2B5EF4-FFF2-40B4-BE49-F238E27FC236}">
                  <a16:creationId xmlns:a16="http://schemas.microsoft.com/office/drawing/2014/main" id="{EC01D617-AF27-56C2-921B-4F03A3D7DBC8}"/>
                </a:ext>
              </a:extLst>
            </p:cNvPr>
            <p:cNvSpPr txBox="1"/>
            <p:nvPr userDrawn="1"/>
          </p:nvSpPr>
          <p:spPr>
            <a:xfrm>
              <a:off x="2194794" y="2774347"/>
              <a:ext cx="1146554" cy="1538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91440" tIns="0" rIns="0" bIns="0" anchor="b">
              <a:noAutofit/>
            </a:bodyPr>
            <a:lstStyle/>
            <a:p>
              <a:pPr>
                <a:defRPr sz="2000">
                  <a:solidFill>
                    <a:srgbClr val="140729"/>
                  </a:solidFill>
                  <a:latin typeface="Inter Bold"/>
                  <a:ea typeface="Inter Bold"/>
                  <a:cs typeface="Inter Bold"/>
                  <a:sym typeface="Inter Bold"/>
                </a:defRPr>
              </a:pPr>
              <a:r>
                <a:rPr sz="900" b="1" spc="0" dirty="0">
                  <a:solidFill>
                    <a:schemeClr val="bg1"/>
                  </a:solidFill>
                  <a:latin typeface="+mj-lt"/>
                  <a:ea typeface="Inter SemiBold"/>
                  <a:cs typeface="Inter SemiBold"/>
                  <a:sym typeface="Inter SemiBold"/>
                </a:rPr>
                <a:t>Red 2 </a:t>
              </a:r>
              <a:endParaRPr lang="en-US" sz="900" b="1" spc="0" dirty="0">
                <a:solidFill>
                  <a:schemeClr val="bg1"/>
                </a:solidFill>
                <a:latin typeface="+mj-lt"/>
                <a:ea typeface="Inter SemiBold"/>
                <a:cs typeface="Inter SemiBold"/>
                <a:sym typeface="Inter SemiBold"/>
              </a:endParaRPr>
            </a:p>
            <a:p>
              <a:pPr>
                <a:defRPr sz="2000">
                  <a:solidFill>
                    <a:srgbClr val="140729"/>
                  </a:solidFill>
                  <a:latin typeface="Inter Bold"/>
                  <a:ea typeface="Inter Bold"/>
                  <a:cs typeface="Inter Bold"/>
                  <a:sym typeface="Inter Bold"/>
                </a:defRPr>
              </a:pPr>
              <a:r>
                <a:rPr sz="900" spc="0" dirty="0">
                  <a:solidFill>
                    <a:schemeClr val="bg1"/>
                  </a:solidFill>
                  <a:latin typeface="+mj-lt"/>
                  <a:ea typeface="Inter" panose="020B0502030000000004" pitchFamily="34" charset="0"/>
                  <a:cs typeface="Inter" panose="020B0502030000000004" pitchFamily="34" charset="0"/>
                  <a:sym typeface="Inter Regular"/>
                </a:rPr>
                <a:t>B9010E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E6F0ED8-41CC-2D74-41ED-AD1A0EEDDFE4}"/>
              </a:ext>
            </a:extLst>
          </p:cNvPr>
          <p:cNvGrpSpPr/>
          <p:nvPr userDrawn="1"/>
        </p:nvGrpSpPr>
        <p:grpSpPr>
          <a:xfrm>
            <a:off x="3338027" y="1905198"/>
            <a:ext cx="1146554" cy="1142851"/>
            <a:chOff x="3338027" y="1905198"/>
            <a:chExt cx="1146554" cy="114285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D148874-C57F-69FE-3E07-519C785A6B6B}"/>
                </a:ext>
              </a:extLst>
            </p:cNvPr>
            <p:cNvSpPr/>
            <p:nvPr userDrawn="1"/>
          </p:nvSpPr>
          <p:spPr>
            <a:xfrm>
              <a:off x="3338027" y="1905198"/>
              <a:ext cx="1142851" cy="1142851"/>
            </a:xfrm>
            <a:prstGeom prst="rect">
              <a:avLst/>
            </a:prstGeom>
            <a:solidFill>
              <a:srgbClr val="9602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 spc="0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38" name="Red 3 96021B">
              <a:extLst>
                <a:ext uri="{FF2B5EF4-FFF2-40B4-BE49-F238E27FC236}">
                  <a16:creationId xmlns:a16="http://schemas.microsoft.com/office/drawing/2014/main" id="{7A8EB057-FDCA-5A3E-DF75-520674F05D63}"/>
                </a:ext>
              </a:extLst>
            </p:cNvPr>
            <p:cNvSpPr txBox="1"/>
            <p:nvPr userDrawn="1"/>
          </p:nvSpPr>
          <p:spPr>
            <a:xfrm>
              <a:off x="3338027" y="2774347"/>
              <a:ext cx="1146554" cy="1538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91440" tIns="0" rIns="0" bIns="0" anchor="b">
              <a:noAutofit/>
            </a:bodyPr>
            <a:lstStyle/>
            <a:p>
              <a:pPr>
                <a:defRPr sz="2000">
                  <a:solidFill>
                    <a:srgbClr val="140729"/>
                  </a:solidFill>
                  <a:latin typeface="Inter Bold"/>
                  <a:ea typeface="Inter Bold"/>
                  <a:cs typeface="Inter Bold"/>
                  <a:sym typeface="Inter Bold"/>
                </a:defRPr>
              </a:pPr>
              <a:r>
                <a:rPr sz="900" b="1" spc="0" dirty="0">
                  <a:solidFill>
                    <a:schemeClr val="bg1"/>
                  </a:solidFill>
                  <a:latin typeface="+mj-lt"/>
                  <a:ea typeface="Inter SemiBold"/>
                  <a:cs typeface="Inter SemiBold"/>
                  <a:sym typeface="Inter SemiBold"/>
                </a:rPr>
                <a:t>Red 3</a:t>
              </a:r>
              <a:r>
                <a:rPr sz="900" b="1" spc="0" dirty="0">
                  <a:solidFill>
                    <a:schemeClr val="bg1"/>
                  </a:solidFill>
                  <a:latin typeface="+mj-lt"/>
                </a:rPr>
                <a:t> </a:t>
              </a:r>
              <a:endParaRPr lang="en-US" sz="900" b="1" spc="0" dirty="0">
                <a:solidFill>
                  <a:schemeClr val="bg1"/>
                </a:solidFill>
                <a:latin typeface="+mj-lt"/>
              </a:endParaRPr>
            </a:p>
            <a:p>
              <a:pPr>
                <a:defRPr sz="2000">
                  <a:solidFill>
                    <a:srgbClr val="140729"/>
                  </a:solidFill>
                  <a:latin typeface="Inter Bold"/>
                  <a:ea typeface="Inter Bold"/>
                  <a:cs typeface="Inter Bold"/>
                  <a:sym typeface="Inter Bold"/>
                </a:defRPr>
              </a:pPr>
              <a:r>
                <a:rPr sz="900" spc="0" dirty="0">
                  <a:solidFill>
                    <a:schemeClr val="bg1"/>
                  </a:solidFill>
                  <a:latin typeface="+mj-lt"/>
                  <a:ea typeface="Inter" panose="020B0502030000000004" pitchFamily="34" charset="0"/>
                  <a:cs typeface="Inter" panose="020B0502030000000004" pitchFamily="34" charset="0"/>
                  <a:sym typeface="Inter Regular"/>
                </a:rPr>
                <a:t>96021B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CB542FA-F5E1-CE50-40C5-DEB029EBDD25}"/>
              </a:ext>
            </a:extLst>
          </p:cNvPr>
          <p:cNvGrpSpPr/>
          <p:nvPr userDrawn="1"/>
        </p:nvGrpSpPr>
        <p:grpSpPr>
          <a:xfrm>
            <a:off x="5430498" y="1902812"/>
            <a:ext cx="1146554" cy="1142851"/>
            <a:chOff x="5234642" y="1902812"/>
            <a:chExt cx="1146554" cy="1142851"/>
          </a:xfrm>
        </p:grpSpPr>
        <p:sp>
          <p:nvSpPr>
            <p:cNvPr id="17" name="Rectangle">
              <a:extLst>
                <a:ext uri="{FF2B5EF4-FFF2-40B4-BE49-F238E27FC236}">
                  <a16:creationId xmlns:a16="http://schemas.microsoft.com/office/drawing/2014/main" id="{44B73362-E62E-7F94-2E38-4E54696A8622}"/>
                </a:ext>
              </a:extLst>
            </p:cNvPr>
            <p:cNvSpPr/>
            <p:nvPr/>
          </p:nvSpPr>
          <p:spPr>
            <a:xfrm>
              <a:off x="5234642" y="1902812"/>
              <a:ext cx="1141321" cy="1142851"/>
            </a:xfrm>
            <a:prstGeom prst="rect">
              <a:avLst/>
            </a:prstGeom>
            <a:solidFill>
              <a:srgbClr val="140729"/>
            </a:solidFill>
            <a:ln w="12700">
              <a:miter lim="400000"/>
            </a:ln>
          </p:spPr>
          <p:txBody>
            <a:bodyPr lIns="25397" tIns="25397" rIns="25397" bIns="25397" anchor="ctr"/>
            <a:lstStyle/>
            <a:p>
              <a:pPr algn="ctr">
                <a:defRPr sz="3600">
                  <a:solidFill>
                    <a:srgbClr val="DC0000"/>
                  </a:solidFill>
                  <a:latin typeface="Inter Regular ExtraLight"/>
                  <a:ea typeface="Inter Regular ExtraLight"/>
                  <a:cs typeface="Inter Regular ExtraLight"/>
                  <a:sym typeface="Inter Regular ExtraLight"/>
                </a:defRPr>
              </a:pPr>
              <a:endParaRPr sz="1800" spc="0" dirty="0">
                <a:solidFill>
                  <a:schemeClr val="tx2"/>
                </a:solidFill>
                <a:latin typeface="+mj-lt"/>
                <a:ea typeface="Inter Light" panose="02000503000000020004" pitchFamily="2" charset="0"/>
              </a:endParaRPr>
            </a:p>
          </p:txBody>
        </p:sp>
        <p:sp>
          <p:nvSpPr>
            <p:cNvPr id="15" name="Steel Grey DC0000…">
              <a:extLst>
                <a:ext uri="{FF2B5EF4-FFF2-40B4-BE49-F238E27FC236}">
                  <a16:creationId xmlns:a16="http://schemas.microsoft.com/office/drawing/2014/main" id="{9F7AE43E-9FDB-9388-F4BF-AADAC56DC780}"/>
                </a:ext>
              </a:extLst>
            </p:cNvPr>
            <p:cNvSpPr txBox="1"/>
            <p:nvPr/>
          </p:nvSpPr>
          <p:spPr>
            <a:xfrm>
              <a:off x="5234642" y="2466570"/>
              <a:ext cx="1146554" cy="46166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91440" tIns="0" rIns="0" bIns="0" anchor="b">
              <a:noAutofit/>
            </a:bodyPr>
            <a:lstStyle/>
            <a:p>
              <a:pPr>
                <a:defRPr sz="2000">
                  <a:solidFill>
                    <a:srgbClr val="140729"/>
                  </a:solidFill>
                  <a:latin typeface="Inter Bold"/>
                  <a:ea typeface="Inter Bold"/>
                  <a:cs typeface="Inter Bold"/>
                  <a:sym typeface="Inter Bold"/>
                </a:defRPr>
              </a:pPr>
              <a:r>
                <a:rPr lang="en-US" sz="900" b="1" spc="0" dirty="0">
                  <a:solidFill>
                    <a:schemeClr val="bg1"/>
                  </a:solidFill>
                  <a:latin typeface="+mj-lt"/>
                  <a:ea typeface="Inter SemiBold"/>
                  <a:cs typeface="Inter SemiBold"/>
                  <a:sym typeface="Inter SemiBold"/>
                </a:rPr>
                <a:t>Midnight</a:t>
              </a:r>
            </a:p>
            <a:p>
              <a:pPr>
                <a:defRPr sz="2000">
                  <a:solidFill>
                    <a:srgbClr val="140729"/>
                  </a:solidFill>
                  <a:latin typeface="Inter Bold"/>
                  <a:ea typeface="Inter Bold"/>
                  <a:cs typeface="Inter Bold"/>
                  <a:sym typeface="Inter Bold"/>
                </a:defRPr>
              </a:pPr>
              <a:r>
                <a:rPr lang="en-US" sz="900" spc="0" dirty="0">
                  <a:solidFill>
                    <a:schemeClr val="bg1"/>
                  </a:solidFill>
                  <a:latin typeface="+mj-lt"/>
                  <a:ea typeface="Inter" panose="020B0502030000000004" pitchFamily="34" charset="0"/>
                  <a:cs typeface="Inter" panose="020B0502030000000004" pitchFamily="34" charset="0"/>
                  <a:sym typeface="Inter Regular"/>
                </a:rPr>
                <a:t>140729</a:t>
              </a:r>
              <a:endParaRPr sz="900" spc="0" dirty="0">
                <a:solidFill>
                  <a:schemeClr val="bg1"/>
                </a:solidFill>
                <a:latin typeface="+mj-lt"/>
                <a:ea typeface="Inter" panose="020B0502030000000004" pitchFamily="34" charset="0"/>
                <a:cs typeface="Inter" panose="020B0502030000000004" pitchFamily="34" charset="0"/>
                <a:sym typeface="Inter Regular"/>
              </a:endParaRPr>
            </a:p>
            <a:p>
              <a:pPr>
                <a:defRPr sz="2000">
                  <a:solidFill>
                    <a:srgbClr val="140729"/>
                  </a:solidFill>
                  <a:latin typeface="Inter Bold"/>
                  <a:ea typeface="Inter Bold"/>
                  <a:cs typeface="Inter Bold"/>
                  <a:sym typeface="Inter Bold"/>
                </a:defRPr>
              </a:pPr>
              <a:r>
                <a:rPr sz="900" spc="0" dirty="0">
                  <a:solidFill>
                    <a:schemeClr val="bg1"/>
                  </a:solidFill>
                  <a:latin typeface="+mj-lt"/>
                  <a:ea typeface="Inter" panose="020B0502030000000004" pitchFamily="34" charset="0"/>
                  <a:cs typeface="Inter" panose="020B0502030000000004" pitchFamily="34" charset="0"/>
                  <a:sym typeface="Inter Regular"/>
                </a:rPr>
                <a:t>Text only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395DEE3-07B1-26DA-083F-EB5F62AA5D74}"/>
              </a:ext>
            </a:extLst>
          </p:cNvPr>
          <p:cNvGrpSpPr/>
          <p:nvPr userDrawn="1"/>
        </p:nvGrpSpPr>
        <p:grpSpPr>
          <a:xfrm>
            <a:off x="9234297" y="3404742"/>
            <a:ext cx="1147444" cy="1142851"/>
            <a:chOff x="7901976" y="1902812"/>
            <a:chExt cx="1147444" cy="114285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BF46C16-5DAB-7BA7-4C32-F58574BE0AED}"/>
                </a:ext>
              </a:extLst>
            </p:cNvPr>
            <p:cNvSpPr/>
            <p:nvPr/>
          </p:nvSpPr>
          <p:spPr>
            <a:xfrm>
              <a:off x="7906569" y="1902812"/>
              <a:ext cx="1142851" cy="1142851"/>
            </a:xfrm>
            <a:prstGeom prst="rect">
              <a:avLst/>
            </a:prstGeom>
            <a:solidFill>
              <a:srgbClr val="9C97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 spc="0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24" name="SG2 948F9F">
              <a:extLst>
                <a:ext uri="{FF2B5EF4-FFF2-40B4-BE49-F238E27FC236}">
                  <a16:creationId xmlns:a16="http://schemas.microsoft.com/office/drawing/2014/main" id="{CD2065A6-FAE6-F4BD-48CB-5FD4FE4A983C}"/>
                </a:ext>
              </a:extLst>
            </p:cNvPr>
            <p:cNvSpPr txBox="1"/>
            <p:nvPr/>
          </p:nvSpPr>
          <p:spPr>
            <a:xfrm>
              <a:off x="7901976" y="2620458"/>
              <a:ext cx="1146554" cy="3077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40" tIns="0" rIns="0" bIns="0" anchor="b">
              <a:noAutofit/>
            </a:bodyPr>
            <a:lstStyle/>
            <a:p>
              <a:pPr>
                <a:defRPr sz="2000">
                  <a:solidFill>
                    <a:srgbClr val="140729"/>
                  </a:solidFill>
                  <a:latin typeface="Inter Bold"/>
                  <a:ea typeface="Inter Bold"/>
                  <a:cs typeface="Inter Bold"/>
                  <a:sym typeface="Inter Bold"/>
                </a:defRPr>
              </a:pPr>
              <a:r>
                <a:rPr lang="en-US" sz="900" b="1" spc="0" dirty="0">
                  <a:solidFill>
                    <a:schemeClr val="tx2"/>
                  </a:solidFill>
                  <a:latin typeface="+mj-lt"/>
                  <a:ea typeface="Inter SemiBold"/>
                  <a:cs typeface="Inter SemiBold"/>
                  <a:sym typeface="Inter SemiBold"/>
                </a:rPr>
                <a:t>42% Midnight </a:t>
              </a:r>
              <a:r>
                <a:rPr lang="en-US" sz="900" spc="0" dirty="0">
                  <a:solidFill>
                    <a:schemeClr val="tx2"/>
                  </a:solidFill>
                  <a:latin typeface="+mj-lt"/>
                  <a:ea typeface="Inter" panose="020B0502030000000004" pitchFamily="34" charset="0"/>
                  <a:cs typeface="Inter" panose="020B0502030000000004" pitchFamily="34" charset="0"/>
                  <a:sym typeface="Inter Regular"/>
                </a:rPr>
                <a:t>9C97A5</a:t>
              </a:r>
              <a:endParaRPr sz="900" spc="0" dirty="0">
                <a:solidFill>
                  <a:schemeClr val="tx2"/>
                </a:solidFill>
                <a:latin typeface="+mj-lt"/>
                <a:ea typeface="Inter" panose="020B0502030000000004" pitchFamily="34" charset="0"/>
                <a:cs typeface="Inter" panose="020B0502030000000004" pitchFamily="34" charset="0"/>
                <a:sym typeface="Inter Regular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918CE2E-643A-DC51-ADAB-DE28FD025119}"/>
              </a:ext>
            </a:extLst>
          </p:cNvPr>
          <p:cNvGrpSpPr/>
          <p:nvPr userDrawn="1"/>
        </p:nvGrpSpPr>
        <p:grpSpPr>
          <a:xfrm>
            <a:off x="10372232" y="3404742"/>
            <a:ext cx="1147670" cy="1142851"/>
            <a:chOff x="6762127" y="1902812"/>
            <a:chExt cx="1147670" cy="1142851"/>
          </a:xfrm>
        </p:grpSpPr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7EF4364E-A2A8-76EA-20DA-2E7A73E5CD9B}"/>
                </a:ext>
              </a:extLst>
            </p:cNvPr>
            <p:cNvSpPr/>
            <p:nvPr/>
          </p:nvSpPr>
          <p:spPr>
            <a:xfrm>
              <a:off x="6768476" y="1902812"/>
              <a:ext cx="1141321" cy="1142851"/>
            </a:xfrm>
            <a:prstGeom prst="rect">
              <a:avLst/>
            </a:prstGeom>
            <a:solidFill>
              <a:srgbClr val="645B72"/>
            </a:solidFill>
            <a:ln w="12700">
              <a:miter lim="400000"/>
            </a:ln>
          </p:spPr>
          <p:txBody>
            <a:bodyPr lIns="25397" tIns="25397" rIns="25397" bIns="25397" anchor="ctr"/>
            <a:lstStyle/>
            <a:p>
              <a:pPr algn="ctr">
                <a:defRPr sz="3600">
                  <a:solidFill>
                    <a:srgbClr val="DC0000"/>
                  </a:solidFill>
                  <a:latin typeface="Inter Regular ExtraLight"/>
                  <a:ea typeface="Inter Regular ExtraLight"/>
                  <a:cs typeface="Inter Regular ExtraLight"/>
                  <a:sym typeface="Inter Regular ExtraLight"/>
                </a:defRPr>
              </a:pPr>
              <a:endParaRPr sz="1800" spc="0" dirty="0">
                <a:solidFill>
                  <a:schemeClr val="tx2"/>
                </a:solidFill>
                <a:latin typeface="+mj-lt"/>
                <a:ea typeface="Inter Light" panose="02000503000000020004" pitchFamily="2" charset="0"/>
              </a:endParaRPr>
            </a:p>
          </p:txBody>
        </p:sp>
        <p:sp>
          <p:nvSpPr>
            <p:cNvPr id="25" name="SG1 60576E">
              <a:extLst>
                <a:ext uri="{FF2B5EF4-FFF2-40B4-BE49-F238E27FC236}">
                  <a16:creationId xmlns:a16="http://schemas.microsoft.com/office/drawing/2014/main" id="{556DA935-7464-79B6-F98D-3A7A0357C0BD}"/>
                </a:ext>
              </a:extLst>
            </p:cNvPr>
            <p:cNvSpPr txBox="1"/>
            <p:nvPr/>
          </p:nvSpPr>
          <p:spPr>
            <a:xfrm>
              <a:off x="6762127" y="2620458"/>
              <a:ext cx="1146554" cy="3077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40" tIns="0" rIns="0" bIns="0" anchor="b">
              <a:noAutofit/>
            </a:bodyPr>
            <a:lstStyle/>
            <a:p>
              <a:pPr>
                <a:defRPr sz="2000">
                  <a:solidFill>
                    <a:srgbClr val="140729"/>
                  </a:solidFill>
                  <a:latin typeface="Inter Bold"/>
                  <a:ea typeface="Inter Bold"/>
                  <a:cs typeface="Inter Bold"/>
                  <a:sym typeface="Inter Bold"/>
                </a:defRPr>
              </a:pPr>
              <a:r>
                <a:rPr lang="en-US" sz="900" b="1" spc="0" dirty="0">
                  <a:solidFill>
                    <a:schemeClr val="tx2"/>
                  </a:solidFill>
                  <a:latin typeface="+mj-lt"/>
                  <a:ea typeface="Inter SemiBold"/>
                  <a:cs typeface="Inter SemiBold"/>
                  <a:sym typeface="Inter SemiBold"/>
                </a:rPr>
                <a:t>66% Midnight </a:t>
              </a:r>
              <a:r>
                <a:rPr lang="en-US" sz="900" spc="0" dirty="0">
                  <a:solidFill>
                    <a:schemeClr val="tx2"/>
                  </a:solidFill>
                  <a:latin typeface="+mj-lt"/>
                  <a:ea typeface="Inter" panose="020B0502030000000004" pitchFamily="34" charset="0"/>
                  <a:cs typeface="Inter" panose="020B0502030000000004" pitchFamily="34" charset="0"/>
                  <a:sym typeface="Inter Regular"/>
                </a:rPr>
                <a:t>645B72</a:t>
              </a:r>
              <a:endParaRPr sz="900" spc="0" dirty="0">
                <a:solidFill>
                  <a:schemeClr val="tx2"/>
                </a:solidFill>
                <a:latin typeface="+mj-lt"/>
                <a:ea typeface="Inter" panose="020B0502030000000004" pitchFamily="34" charset="0"/>
                <a:cs typeface="Inter" panose="020B0502030000000004" pitchFamily="34" charset="0"/>
                <a:sym typeface="Inter Regular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0102562-1696-2BB8-87D8-EB9911E19845}"/>
              </a:ext>
            </a:extLst>
          </p:cNvPr>
          <p:cNvGrpSpPr/>
          <p:nvPr userDrawn="1"/>
        </p:nvGrpSpPr>
        <p:grpSpPr>
          <a:xfrm>
            <a:off x="8091289" y="1902812"/>
            <a:ext cx="1146554" cy="1142851"/>
            <a:chOff x="9051139" y="3434369"/>
            <a:chExt cx="1146554" cy="114285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219539-976C-C616-E358-565A07F99078}"/>
                </a:ext>
              </a:extLst>
            </p:cNvPr>
            <p:cNvSpPr/>
            <p:nvPr/>
          </p:nvSpPr>
          <p:spPr>
            <a:xfrm>
              <a:off x="9051139" y="3434369"/>
              <a:ext cx="1142851" cy="1142851"/>
            </a:xfrm>
            <a:prstGeom prst="rect">
              <a:avLst/>
            </a:prstGeom>
            <a:solidFill>
              <a:srgbClr val="F1F0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 spc="0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27" name="SG6 F2F2F4">
              <a:extLst>
                <a:ext uri="{FF2B5EF4-FFF2-40B4-BE49-F238E27FC236}">
                  <a16:creationId xmlns:a16="http://schemas.microsoft.com/office/drawing/2014/main" id="{47597963-ABF3-0811-0363-BC0C88881A85}"/>
                </a:ext>
              </a:extLst>
            </p:cNvPr>
            <p:cNvSpPr txBox="1"/>
            <p:nvPr/>
          </p:nvSpPr>
          <p:spPr>
            <a:xfrm>
              <a:off x="9051139" y="4146646"/>
              <a:ext cx="1146554" cy="3077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40" tIns="0" rIns="0" bIns="0" anchor="b">
              <a:noAutofit/>
            </a:bodyPr>
            <a:lstStyle/>
            <a:p>
              <a:pPr>
                <a:defRPr sz="2000">
                  <a:solidFill>
                    <a:srgbClr val="140729"/>
                  </a:solidFill>
                  <a:latin typeface="Inter Bold"/>
                  <a:ea typeface="Inter Bold"/>
                  <a:cs typeface="Inter Bold"/>
                  <a:sym typeface="Inter Bold"/>
                </a:defRPr>
              </a:pPr>
              <a:r>
                <a:rPr lang="en-US" sz="900" b="1" spc="0" dirty="0">
                  <a:solidFill>
                    <a:schemeClr val="tx2"/>
                  </a:solidFill>
                  <a:latin typeface="+mj-lt"/>
                  <a:ea typeface="Inter SemiBold"/>
                  <a:cs typeface="Inter SemiBold"/>
                  <a:sym typeface="Inter SemiBold"/>
                </a:rPr>
                <a:t>6% Midnight </a:t>
              </a:r>
              <a:r>
                <a:rPr lang="en-US" sz="900" spc="0" dirty="0">
                  <a:solidFill>
                    <a:schemeClr val="tx2"/>
                  </a:solidFill>
                  <a:latin typeface="+mj-lt"/>
                  <a:ea typeface="Inter" panose="020B0502030000000004" pitchFamily="34" charset="0"/>
                  <a:cs typeface="Inter" panose="020B0502030000000004" pitchFamily="34" charset="0"/>
                  <a:sym typeface="Inter Regular"/>
                </a:rPr>
                <a:t>F1F0F2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D1CE70-CF1A-0EB9-4EB3-F86AC6EBBF87}"/>
              </a:ext>
            </a:extLst>
          </p:cNvPr>
          <p:cNvGrpSpPr/>
          <p:nvPr userDrawn="1"/>
        </p:nvGrpSpPr>
        <p:grpSpPr>
          <a:xfrm>
            <a:off x="9232319" y="1902812"/>
            <a:ext cx="1146554" cy="1142851"/>
            <a:chOff x="7906569" y="3434369"/>
            <a:chExt cx="1146554" cy="114285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F970A4-F246-EF0B-85A2-02C769AD8E3F}"/>
                </a:ext>
              </a:extLst>
            </p:cNvPr>
            <p:cNvSpPr/>
            <p:nvPr/>
          </p:nvSpPr>
          <p:spPr>
            <a:xfrm>
              <a:off x="7906569" y="3434369"/>
              <a:ext cx="1142851" cy="1142851"/>
            </a:xfrm>
            <a:prstGeom prst="rect">
              <a:avLst/>
            </a:prstGeom>
            <a:solidFill>
              <a:srgbClr val="E3E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 spc="0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28" name="SG5 E2E0E5">
              <a:extLst>
                <a:ext uri="{FF2B5EF4-FFF2-40B4-BE49-F238E27FC236}">
                  <a16:creationId xmlns:a16="http://schemas.microsoft.com/office/drawing/2014/main" id="{023EE14E-31C4-02F3-5CDF-BD573715429F}"/>
                </a:ext>
              </a:extLst>
            </p:cNvPr>
            <p:cNvSpPr txBox="1"/>
            <p:nvPr/>
          </p:nvSpPr>
          <p:spPr>
            <a:xfrm>
              <a:off x="7906569" y="4146646"/>
              <a:ext cx="1146554" cy="3077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40" tIns="0" rIns="0" bIns="0" anchor="b">
              <a:noAutofit/>
            </a:bodyPr>
            <a:lstStyle/>
            <a:p>
              <a:pPr>
                <a:defRPr sz="2000">
                  <a:solidFill>
                    <a:srgbClr val="140729"/>
                  </a:solidFill>
                  <a:latin typeface="Inter Bold"/>
                  <a:ea typeface="Inter Bold"/>
                  <a:cs typeface="Inter Bold"/>
                  <a:sym typeface="Inter Bold"/>
                </a:defRPr>
              </a:pPr>
              <a:r>
                <a:rPr lang="en-US" sz="900" b="1" spc="0" dirty="0">
                  <a:solidFill>
                    <a:schemeClr val="tx2"/>
                  </a:solidFill>
                  <a:latin typeface="+mj-lt"/>
                  <a:ea typeface="Inter SemiBold"/>
                  <a:cs typeface="Inter SemiBold"/>
                  <a:sym typeface="Inter SemiBold"/>
                </a:rPr>
                <a:t>12% Midnight </a:t>
              </a:r>
              <a:r>
                <a:rPr lang="en-US" sz="900" spc="0" dirty="0">
                  <a:solidFill>
                    <a:schemeClr val="tx2"/>
                  </a:solidFill>
                  <a:latin typeface="+mj-lt"/>
                  <a:ea typeface="Inter" panose="020B0502030000000004" pitchFamily="34" charset="0"/>
                  <a:cs typeface="Inter" panose="020B0502030000000004" pitchFamily="34" charset="0"/>
                  <a:sym typeface="Inter Regular"/>
                </a:rPr>
                <a:t>E3E1E5</a:t>
              </a:r>
              <a:endParaRPr sz="900" spc="0" dirty="0">
                <a:solidFill>
                  <a:schemeClr val="tx2"/>
                </a:solidFill>
                <a:latin typeface="+mj-lt"/>
                <a:ea typeface="Inter" panose="020B0502030000000004" pitchFamily="34" charset="0"/>
                <a:cs typeface="Inter" panose="020B0502030000000004" pitchFamily="34" charset="0"/>
                <a:sym typeface="Inter Regular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EC968F5-6800-D84F-17A3-88AD2DBFABDF}"/>
              </a:ext>
            </a:extLst>
          </p:cNvPr>
          <p:cNvGrpSpPr/>
          <p:nvPr userDrawn="1"/>
        </p:nvGrpSpPr>
        <p:grpSpPr>
          <a:xfrm>
            <a:off x="6953813" y="3404742"/>
            <a:ext cx="1148200" cy="1142851"/>
            <a:chOff x="10190360" y="1902812"/>
            <a:chExt cx="1148200" cy="114285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8637F23-5DF4-E154-4B31-0A9744341D0B}"/>
                </a:ext>
              </a:extLst>
            </p:cNvPr>
            <p:cNvSpPr/>
            <p:nvPr/>
          </p:nvSpPr>
          <p:spPr>
            <a:xfrm>
              <a:off x="10195709" y="1902812"/>
              <a:ext cx="1142851" cy="1142851"/>
            </a:xfrm>
            <a:prstGeom prst="rect">
              <a:avLst/>
            </a:prstGeom>
            <a:solidFill>
              <a:srgbClr val="C7C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 spc="0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29" name="SG4 C5C3CB">
              <a:extLst>
                <a:ext uri="{FF2B5EF4-FFF2-40B4-BE49-F238E27FC236}">
                  <a16:creationId xmlns:a16="http://schemas.microsoft.com/office/drawing/2014/main" id="{2DAC28CB-3015-113E-04B3-56AAE73C6D60}"/>
                </a:ext>
              </a:extLst>
            </p:cNvPr>
            <p:cNvSpPr txBox="1"/>
            <p:nvPr/>
          </p:nvSpPr>
          <p:spPr>
            <a:xfrm>
              <a:off x="10190360" y="2620458"/>
              <a:ext cx="1146554" cy="3077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40" tIns="0" rIns="0" bIns="0" anchor="b">
              <a:noAutofit/>
            </a:bodyPr>
            <a:lstStyle/>
            <a:p>
              <a:pPr>
                <a:defRPr sz="2000">
                  <a:solidFill>
                    <a:srgbClr val="140729"/>
                  </a:solidFill>
                  <a:latin typeface="Inter Bold"/>
                  <a:ea typeface="Inter Bold"/>
                  <a:cs typeface="Inter Bold"/>
                  <a:sym typeface="Inter Bold"/>
                </a:defRPr>
              </a:pPr>
              <a:r>
                <a:rPr lang="en-US" sz="900" b="1" spc="0" dirty="0">
                  <a:solidFill>
                    <a:schemeClr val="tx2"/>
                  </a:solidFill>
                  <a:latin typeface="+mj-lt"/>
                  <a:ea typeface="Inter SemiBold"/>
                  <a:cs typeface="Inter SemiBold"/>
                  <a:sym typeface="Inter SemiBold"/>
                </a:rPr>
                <a:t>24% Midnight </a:t>
              </a:r>
              <a:r>
                <a:rPr lang="en-US" sz="900" spc="0" dirty="0">
                  <a:solidFill>
                    <a:schemeClr val="tx2"/>
                  </a:solidFill>
                  <a:latin typeface="+mj-lt"/>
                  <a:ea typeface="Inter" panose="020B0502030000000004" pitchFamily="34" charset="0"/>
                  <a:cs typeface="Inter" panose="020B0502030000000004" pitchFamily="34" charset="0"/>
                  <a:sym typeface="Inter Regular"/>
                </a:rPr>
                <a:t>C7C3CC</a:t>
              </a:r>
              <a:endParaRPr sz="900" spc="0" dirty="0">
                <a:solidFill>
                  <a:schemeClr val="tx2"/>
                </a:solidFill>
                <a:latin typeface="+mj-lt"/>
                <a:ea typeface="Inter" panose="020B0502030000000004" pitchFamily="34" charset="0"/>
                <a:cs typeface="Inter" panose="020B0502030000000004" pitchFamily="34" charset="0"/>
                <a:sym typeface="Inter Regular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1FC76D2-6375-F7D7-1398-B22CCD60773C}"/>
              </a:ext>
            </a:extLst>
          </p:cNvPr>
          <p:cNvGrpSpPr/>
          <p:nvPr userDrawn="1"/>
        </p:nvGrpSpPr>
        <p:grpSpPr>
          <a:xfrm>
            <a:off x="8092505" y="3404742"/>
            <a:ext cx="1151300" cy="1142851"/>
            <a:chOff x="9042690" y="1902812"/>
            <a:chExt cx="1151300" cy="114285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087AF0C-E156-AABF-383C-715047F0E639}"/>
                </a:ext>
              </a:extLst>
            </p:cNvPr>
            <p:cNvSpPr/>
            <p:nvPr/>
          </p:nvSpPr>
          <p:spPr>
            <a:xfrm>
              <a:off x="9051139" y="1902812"/>
              <a:ext cx="1142851" cy="1142851"/>
            </a:xfrm>
            <a:prstGeom prst="rect">
              <a:avLst/>
            </a:prstGeom>
            <a:solidFill>
              <a:srgbClr val="AAA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 spc="0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30" name="SG3 AFABB6">
              <a:extLst>
                <a:ext uri="{FF2B5EF4-FFF2-40B4-BE49-F238E27FC236}">
                  <a16:creationId xmlns:a16="http://schemas.microsoft.com/office/drawing/2014/main" id="{0E2D9039-4515-A9D5-D272-CEFE38AD879B}"/>
                </a:ext>
              </a:extLst>
            </p:cNvPr>
            <p:cNvSpPr txBox="1"/>
            <p:nvPr/>
          </p:nvSpPr>
          <p:spPr>
            <a:xfrm>
              <a:off x="9042690" y="2620458"/>
              <a:ext cx="1146554" cy="3077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40" tIns="0" rIns="0" bIns="0" anchor="b">
              <a:noAutofit/>
            </a:bodyPr>
            <a:lstStyle/>
            <a:p>
              <a:pPr>
                <a:defRPr sz="2000">
                  <a:solidFill>
                    <a:srgbClr val="140729"/>
                  </a:solidFill>
                  <a:latin typeface="Inter Bold"/>
                  <a:ea typeface="Inter Bold"/>
                  <a:cs typeface="Inter Bold"/>
                  <a:sym typeface="Inter Bold"/>
                </a:defRPr>
              </a:pPr>
              <a:r>
                <a:rPr lang="en-US" sz="900" b="1" spc="0" dirty="0">
                  <a:solidFill>
                    <a:schemeClr val="tx2"/>
                  </a:solidFill>
                  <a:latin typeface="+mj-lt"/>
                  <a:ea typeface="Inter SemiBold"/>
                  <a:cs typeface="Inter SemiBold"/>
                  <a:sym typeface="Inter SemiBold"/>
                </a:rPr>
                <a:t>36% Midnight </a:t>
              </a:r>
              <a:r>
                <a:rPr lang="en-US" sz="900" spc="0" dirty="0">
                  <a:solidFill>
                    <a:schemeClr val="tx2"/>
                  </a:solidFill>
                  <a:latin typeface="+mj-lt"/>
                  <a:ea typeface="Inter" panose="020B0502030000000004" pitchFamily="34" charset="0"/>
                  <a:cs typeface="Inter" panose="020B0502030000000004" pitchFamily="34" charset="0"/>
                  <a:sym typeface="Inter Regular"/>
                </a:rPr>
                <a:t>AAA6B2</a:t>
              </a:r>
              <a:endParaRPr sz="900" spc="0" dirty="0">
                <a:solidFill>
                  <a:schemeClr val="tx2"/>
                </a:solidFill>
                <a:latin typeface="+mj-lt"/>
                <a:ea typeface="Inter" panose="020B0502030000000004" pitchFamily="34" charset="0"/>
                <a:cs typeface="Inter" panose="020B0502030000000004" pitchFamily="34" charset="0"/>
                <a:sym typeface="Inter Regular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DBDE2F7-35A4-D6D8-D1DC-11052646D764}"/>
              </a:ext>
            </a:extLst>
          </p:cNvPr>
          <p:cNvGrpSpPr/>
          <p:nvPr userDrawn="1"/>
        </p:nvGrpSpPr>
        <p:grpSpPr>
          <a:xfrm>
            <a:off x="10373348" y="1902812"/>
            <a:ext cx="1146554" cy="1142851"/>
            <a:chOff x="6765437" y="3434369"/>
            <a:chExt cx="1146554" cy="114285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2504DD8-7FA0-24F3-BEB6-0CF25F7A429B}"/>
                </a:ext>
              </a:extLst>
            </p:cNvPr>
            <p:cNvSpPr/>
            <p:nvPr/>
          </p:nvSpPr>
          <p:spPr>
            <a:xfrm>
              <a:off x="6765437" y="3434369"/>
              <a:ext cx="1142851" cy="1142851"/>
            </a:xfrm>
            <a:prstGeom prst="rect">
              <a:avLst/>
            </a:prstGeom>
            <a:solidFill>
              <a:srgbClr val="D5D2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 spc="0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31" name="SG5 D0CED6">
              <a:extLst>
                <a:ext uri="{FF2B5EF4-FFF2-40B4-BE49-F238E27FC236}">
                  <a16:creationId xmlns:a16="http://schemas.microsoft.com/office/drawing/2014/main" id="{CBFACDA6-5A4E-F5D0-8A89-8BDC15C8CEF0}"/>
                </a:ext>
              </a:extLst>
            </p:cNvPr>
            <p:cNvSpPr txBox="1"/>
            <p:nvPr/>
          </p:nvSpPr>
          <p:spPr>
            <a:xfrm>
              <a:off x="6765437" y="4146646"/>
              <a:ext cx="1146554" cy="3077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40" tIns="0" rIns="0" bIns="0" anchor="b">
              <a:noAutofit/>
            </a:bodyPr>
            <a:lstStyle/>
            <a:p>
              <a:pPr>
                <a:defRPr sz="2000">
                  <a:solidFill>
                    <a:srgbClr val="140729"/>
                  </a:solidFill>
                  <a:latin typeface="Inter Bold"/>
                  <a:ea typeface="Inter Bold"/>
                  <a:cs typeface="Inter Bold"/>
                  <a:sym typeface="Inter Bold"/>
                </a:defRPr>
              </a:pPr>
              <a:r>
                <a:rPr lang="en-US" sz="900" b="1" spc="0" dirty="0">
                  <a:solidFill>
                    <a:schemeClr val="tx2"/>
                  </a:solidFill>
                  <a:latin typeface="+mj-lt"/>
                  <a:ea typeface="Inter SemiBold"/>
                  <a:cs typeface="Inter SemiBold"/>
                  <a:sym typeface="Inter SemiBold"/>
                </a:rPr>
                <a:t>18% Midnight </a:t>
              </a:r>
              <a:r>
                <a:rPr lang="en-US" sz="900" spc="0" dirty="0">
                  <a:solidFill>
                    <a:schemeClr val="tx2"/>
                  </a:solidFill>
                  <a:latin typeface="+mj-lt"/>
                  <a:ea typeface="Inter" panose="020B0502030000000004" pitchFamily="34" charset="0"/>
                  <a:cs typeface="Inter" panose="020B0502030000000004" pitchFamily="34" charset="0"/>
                  <a:sym typeface="Inter Regular"/>
                </a:rPr>
                <a:t>D5D2D8</a:t>
              </a:r>
              <a:endParaRPr sz="900" spc="0" dirty="0">
                <a:solidFill>
                  <a:schemeClr val="tx2"/>
                </a:solidFill>
                <a:latin typeface="+mj-lt"/>
                <a:ea typeface="Inter" panose="020B0502030000000004" pitchFamily="34" charset="0"/>
                <a:cs typeface="Inter" panose="020B0502030000000004" pitchFamily="34" charset="0"/>
                <a:sym typeface="Inter Regular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533FDC-419B-3315-6787-E89DA774C552}"/>
              </a:ext>
            </a:extLst>
          </p:cNvPr>
          <p:cNvGrpSpPr/>
          <p:nvPr userDrawn="1"/>
        </p:nvGrpSpPr>
        <p:grpSpPr>
          <a:xfrm>
            <a:off x="6953813" y="1902812"/>
            <a:ext cx="1143000" cy="1142851"/>
            <a:chOff x="10197767" y="3434369"/>
            <a:chExt cx="1143000" cy="114285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BDE2517-4779-DCA7-8059-8F6230169EEA}"/>
                </a:ext>
              </a:extLst>
            </p:cNvPr>
            <p:cNvSpPr/>
            <p:nvPr userDrawn="1"/>
          </p:nvSpPr>
          <p:spPr>
            <a:xfrm>
              <a:off x="10197767" y="3434369"/>
              <a:ext cx="1142851" cy="11428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 spc="0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7" name="SG6 F2F2F4">
              <a:extLst>
                <a:ext uri="{FF2B5EF4-FFF2-40B4-BE49-F238E27FC236}">
                  <a16:creationId xmlns:a16="http://schemas.microsoft.com/office/drawing/2014/main" id="{A75B4395-0944-D499-1F43-A770D53CD2B8}"/>
                </a:ext>
              </a:extLst>
            </p:cNvPr>
            <p:cNvSpPr txBox="1"/>
            <p:nvPr userDrawn="1"/>
          </p:nvSpPr>
          <p:spPr>
            <a:xfrm>
              <a:off x="10197767" y="4146646"/>
              <a:ext cx="1143000" cy="307777"/>
            </a:xfrm>
            <a:prstGeom prst="rect">
              <a:avLst/>
            </a:prstGeom>
            <a:noFill/>
            <a:ln w="9525">
              <a:noFill/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40" tIns="0" rIns="0" bIns="0" anchor="b">
              <a:noAutofit/>
            </a:bodyPr>
            <a:lstStyle/>
            <a:p>
              <a:pPr>
                <a:defRPr sz="2000">
                  <a:solidFill>
                    <a:srgbClr val="140729"/>
                  </a:solidFill>
                  <a:latin typeface="Inter Bold"/>
                  <a:ea typeface="Inter Bold"/>
                  <a:cs typeface="Inter Bold"/>
                  <a:sym typeface="Inter Bold"/>
                </a:defRPr>
              </a:pPr>
              <a:r>
                <a:rPr lang="en-US" sz="900" b="1" spc="0" dirty="0">
                  <a:solidFill>
                    <a:schemeClr val="tx2"/>
                  </a:solidFill>
                  <a:latin typeface="+mj-lt"/>
                  <a:ea typeface="Inter SemiBold"/>
                  <a:cs typeface="Inter SemiBold"/>
                  <a:sym typeface="Inter SemiBold"/>
                </a:rPr>
                <a:t>White</a:t>
              </a:r>
            </a:p>
            <a:p>
              <a:pPr>
                <a:defRPr sz="2000">
                  <a:solidFill>
                    <a:srgbClr val="140729"/>
                  </a:solidFill>
                  <a:latin typeface="Inter Bold"/>
                  <a:ea typeface="Inter Bold"/>
                  <a:cs typeface="Inter Bold"/>
                  <a:sym typeface="Inter Bold"/>
                </a:defRPr>
              </a:pPr>
              <a:r>
                <a:rPr lang="en-US" sz="900" spc="0" dirty="0">
                  <a:solidFill>
                    <a:schemeClr val="tx2"/>
                  </a:solidFill>
                  <a:latin typeface="+mj-lt"/>
                  <a:ea typeface="Inter" panose="020B0502030000000004" pitchFamily="34" charset="0"/>
                  <a:cs typeface="Inter" panose="020B0502030000000004" pitchFamily="34" charset="0"/>
                  <a:sym typeface="Inter Regular"/>
                </a:rPr>
                <a:t>FFFFFF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21D7721-A955-A290-1A60-3E1383F8DF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418" y="6445230"/>
            <a:ext cx="722382" cy="239033"/>
          </a:xfrm>
          <a:prstGeom prst="rect">
            <a:avLst/>
          </a:prstGeom>
        </p:spPr>
      </p:pic>
      <p:sp>
        <p:nvSpPr>
          <p:cNvPr id="32" name="Slide Number Placeholder 4">
            <a:extLst>
              <a:ext uri="{FF2B5EF4-FFF2-40B4-BE49-F238E27FC236}">
                <a16:creationId xmlns:a16="http://schemas.microsoft.com/office/drawing/2014/main" id="{B24226A5-FA14-3A0C-9BBA-B2747391FE5D}"/>
              </a:ext>
            </a:extLst>
          </p:cNvPr>
          <p:cNvSpPr txBox="1">
            <a:spLocks/>
          </p:cNvSpPr>
          <p:nvPr userDrawn="1"/>
        </p:nvSpPr>
        <p:spPr>
          <a:xfrm>
            <a:off x="0" y="6558189"/>
            <a:ext cx="384048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15F22-A628-4E8E-9DBD-986B65DD8195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64902BB-82F2-254C-ECF6-D22828DA9B1B}"/>
              </a:ext>
            </a:extLst>
          </p:cNvPr>
          <p:cNvSpPr txBox="1">
            <a:spLocks/>
          </p:cNvSpPr>
          <p:nvPr userDrawn="1"/>
        </p:nvSpPr>
        <p:spPr>
          <a:xfrm>
            <a:off x="3041531" y="6548219"/>
            <a:ext cx="3063245" cy="18873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Ciena Corporation 2024. All rights reserved. Confidential and Proprietary.</a:t>
            </a:r>
          </a:p>
        </p:txBody>
      </p:sp>
      <p:pic>
        <p:nvPicPr>
          <p:cNvPr id="10" name="Picture 9" descr="A black background with letters&#10;&#10;Description automatically generated">
            <a:extLst>
              <a:ext uri="{FF2B5EF4-FFF2-40B4-BE49-F238E27FC236}">
                <a16:creationId xmlns:a16="http://schemas.microsoft.com/office/drawing/2014/main" id="{45642282-7A09-3839-36B1-772D74255E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15" y="6542444"/>
            <a:ext cx="17907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3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mage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d 3">
            <a:extLst>
              <a:ext uri="{FF2B5EF4-FFF2-40B4-BE49-F238E27FC236}">
                <a16:creationId xmlns:a16="http://schemas.microsoft.com/office/drawing/2014/main" id="{44CEDA1A-FBDB-8087-2A16-CF463C25A697}"/>
              </a:ext>
            </a:extLst>
          </p:cNvPr>
          <p:cNvSpPr/>
          <p:nvPr userDrawn="1"/>
        </p:nvSpPr>
        <p:spPr>
          <a:xfrm>
            <a:off x="0" y="0"/>
            <a:ext cx="382154" cy="6858000"/>
          </a:xfrm>
          <a:prstGeom prst="rect">
            <a:avLst/>
          </a:prstGeom>
          <a:solidFill>
            <a:srgbClr val="B9010E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C50B3E-8EF1-78E4-D47A-0F5C2F30CD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1560" y="0"/>
            <a:ext cx="10471034" cy="1014984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Image library</a:t>
            </a:r>
          </a:p>
        </p:txBody>
      </p:sp>
      <p:sp>
        <p:nvSpPr>
          <p:cNvPr id="3" name="Accent chart palette: For use in charts only, in this order">
            <a:extLst>
              <a:ext uri="{FF2B5EF4-FFF2-40B4-BE49-F238E27FC236}">
                <a16:creationId xmlns:a16="http://schemas.microsoft.com/office/drawing/2014/main" id="{D793BCC2-6536-31B5-119C-92C5EA0C72C1}"/>
              </a:ext>
            </a:extLst>
          </p:cNvPr>
          <p:cNvSpPr txBox="1"/>
          <p:nvPr userDrawn="1"/>
        </p:nvSpPr>
        <p:spPr>
          <a:xfrm>
            <a:off x="1051558" y="5588958"/>
            <a:ext cx="10469880" cy="274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spcBef>
                <a:spcPts val="1000"/>
              </a:spcBef>
              <a:defRPr sz="2400">
                <a:solidFill>
                  <a:srgbClr val="14072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</a:lstStyle>
          <a:p>
            <a:r>
              <a:rPr lang="en-US" sz="1800" b="0" dirty="0">
                <a:solidFill>
                  <a:schemeClr val="tx2"/>
                </a:solidFill>
                <a:latin typeface="+mj-lt"/>
                <a:ea typeface="Inter SemiBold" panose="02000503000000020004" pitchFamily="2" charset="0"/>
                <a:cs typeface="Inter Semi Bold" panose="020B0502030000000004" pitchFamily="34" charset="0"/>
              </a:rPr>
              <a:t>Ciena image and icon libraries can be accessed at </a:t>
            </a:r>
            <a:r>
              <a:rPr lang="en-US" sz="1800" b="0" dirty="0">
                <a:solidFill>
                  <a:schemeClr val="tx2"/>
                </a:solidFill>
                <a:latin typeface="+mj-lt"/>
                <a:ea typeface="Inter SemiBold" panose="02000503000000020004" pitchFamily="2" charset="0"/>
                <a:cs typeface="Inter Semi Bold" panose="020B0502030000000004" pitchFamily="34" charset="0"/>
                <a:hlinkClick r:id="rId2"/>
              </a:rPr>
              <a:t>https://cienacorp.sharepoint.com/sites/OrgAssets </a:t>
            </a:r>
            <a:endParaRPr lang="en-US" sz="1800" b="0" dirty="0">
              <a:solidFill>
                <a:schemeClr val="tx2"/>
              </a:solidFill>
              <a:latin typeface="+mj-lt"/>
              <a:ea typeface="Inter SemiBold" panose="02000503000000020004" pitchFamily="2" charset="0"/>
              <a:cs typeface="Inter Semi Bold" panose="020B0502030000000004" pitchFamily="34" charset="0"/>
            </a:endParaRPr>
          </a:p>
          <a:p>
            <a:r>
              <a:rPr lang="en-US" sz="1200" b="0" dirty="0">
                <a:solidFill>
                  <a:schemeClr val="tx2"/>
                </a:solidFill>
                <a:latin typeface="+mj-lt"/>
                <a:ea typeface="Inter SemiBold" panose="02000503000000020004" pitchFamily="2" charset="0"/>
                <a:cs typeface="Inter Semi Bold" panose="020B0502030000000004" pitchFamily="34" charset="0"/>
              </a:rPr>
              <a:t>These images are intended for PPT usage only, and should not be used for other marketing or product materials.</a:t>
            </a:r>
            <a:endParaRPr sz="1200" b="0" dirty="0">
              <a:solidFill>
                <a:schemeClr val="tx2"/>
              </a:solidFill>
              <a:latin typeface="+mj-lt"/>
              <a:ea typeface="Inter SemiBold" panose="02000503000000020004" pitchFamily="2" charset="0"/>
              <a:cs typeface="Inter Semi Bold" panose="020B0502030000000004" pitchFamily="34" charset="0"/>
            </a:endParaRPr>
          </a:p>
        </p:txBody>
      </p:sp>
      <p:sp>
        <p:nvSpPr>
          <p:cNvPr id="8" name="H5 Text Headline: Inter SemiBold 24pts.…">
            <a:extLst>
              <a:ext uri="{FF2B5EF4-FFF2-40B4-BE49-F238E27FC236}">
                <a16:creationId xmlns:a16="http://schemas.microsoft.com/office/drawing/2014/main" id="{5267C9DB-BAA0-A4C5-57C2-1C8B109DF43C}"/>
              </a:ext>
            </a:extLst>
          </p:cNvPr>
          <p:cNvSpPr txBox="1"/>
          <p:nvPr userDrawn="1"/>
        </p:nvSpPr>
        <p:spPr>
          <a:xfrm>
            <a:off x="1051558" y="1291530"/>
            <a:ext cx="1828800" cy="24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pPr>
              <a:spcBef>
                <a:spcPts val="500"/>
              </a:spcBef>
              <a:defRPr sz="2400">
                <a:solidFill>
                  <a:srgbClr val="14072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pPr>
            <a:r>
              <a:rPr lang="en-US" sz="1200" b="0" dirty="0">
                <a:solidFill>
                  <a:schemeClr val="tx2"/>
                </a:solidFill>
                <a:latin typeface="+mj-lt"/>
                <a:ea typeface="Inter SemiBold" panose="02000503000000020004" pitchFamily="2" charset="0"/>
                <a:cs typeface="Inter Semi Bold" panose="020B0502030000000004" pitchFamily="34" charset="0"/>
              </a:rPr>
              <a:t>Collaboration</a:t>
            </a:r>
            <a:endParaRPr sz="1200" b="0" dirty="0">
              <a:solidFill>
                <a:schemeClr val="tx2"/>
              </a:solidFill>
              <a:latin typeface="+mj-lt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sp>
        <p:nvSpPr>
          <p:cNvPr id="9" name="H5 Text Headline: Inter SemiBold 24pts.…">
            <a:extLst>
              <a:ext uri="{FF2B5EF4-FFF2-40B4-BE49-F238E27FC236}">
                <a16:creationId xmlns:a16="http://schemas.microsoft.com/office/drawing/2014/main" id="{2189C61C-B41E-BC96-B374-9130F1A20DD9}"/>
              </a:ext>
            </a:extLst>
          </p:cNvPr>
          <p:cNvSpPr txBox="1"/>
          <p:nvPr userDrawn="1"/>
        </p:nvSpPr>
        <p:spPr>
          <a:xfrm>
            <a:off x="3212117" y="1291530"/>
            <a:ext cx="1828800" cy="24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pPr>
              <a:spcBef>
                <a:spcPts val="500"/>
              </a:spcBef>
              <a:defRPr sz="2400">
                <a:solidFill>
                  <a:srgbClr val="14072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pPr>
            <a:r>
              <a:rPr lang="en-US" sz="1200" b="0" dirty="0">
                <a:solidFill>
                  <a:schemeClr val="tx2"/>
                </a:solidFill>
                <a:latin typeface="+mj-lt"/>
                <a:ea typeface="Inter SemiBold" panose="02000503000000020004" pitchFamily="2" charset="0"/>
                <a:cs typeface="Inter Semi Bold" panose="020B0502030000000004" pitchFamily="34" charset="0"/>
              </a:rPr>
              <a:t>Future</a:t>
            </a:r>
            <a:endParaRPr sz="1200" b="0" dirty="0">
              <a:solidFill>
                <a:schemeClr val="tx2"/>
              </a:solidFill>
              <a:latin typeface="+mj-lt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sp>
        <p:nvSpPr>
          <p:cNvPr id="10" name="H5 Text Headline: Inter SemiBold 24pts.…">
            <a:extLst>
              <a:ext uri="{FF2B5EF4-FFF2-40B4-BE49-F238E27FC236}">
                <a16:creationId xmlns:a16="http://schemas.microsoft.com/office/drawing/2014/main" id="{E579CB86-FC93-536A-F949-FE15D12CA3EF}"/>
              </a:ext>
            </a:extLst>
          </p:cNvPr>
          <p:cNvSpPr txBox="1"/>
          <p:nvPr userDrawn="1"/>
        </p:nvSpPr>
        <p:spPr>
          <a:xfrm>
            <a:off x="5372676" y="1291530"/>
            <a:ext cx="1828800" cy="24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pPr>
              <a:spcBef>
                <a:spcPts val="500"/>
              </a:spcBef>
              <a:defRPr sz="2400">
                <a:solidFill>
                  <a:srgbClr val="14072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pPr>
            <a:r>
              <a:rPr lang="en-US" sz="1200" b="0" dirty="0">
                <a:solidFill>
                  <a:schemeClr val="tx2"/>
                </a:solidFill>
                <a:latin typeface="+mj-lt"/>
                <a:ea typeface="Inter SemiBold" panose="02000503000000020004" pitchFamily="2" charset="0"/>
                <a:cs typeface="Inter Semi Bold" panose="020B0502030000000004" pitchFamily="34" charset="0"/>
              </a:rPr>
              <a:t>Monetization</a:t>
            </a:r>
            <a:endParaRPr sz="1200" b="0" dirty="0">
              <a:solidFill>
                <a:schemeClr val="tx2"/>
              </a:solidFill>
              <a:latin typeface="+mj-lt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sp>
        <p:nvSpPr>
          <p:cNvPr id="11" name="H5 Text Headline: Inter SemiBold 24pts.…">
            <a:extLst>
              <a:ext uri="{FF2B5EF4-FFF2-40B4-BE49-F238E27FC236}">
                <a16:creationId xmlns:a16="http://schemas.microsoft.com/office/drawing/2014/main" id="{D4EC2FE0-44CC-C7D8-65D7-3D70EA50449C}"/>
              </a:ext>
            </a:extLst>
          </p:cNvPr>
          <p:cNvSpPr txBox="1"/>
          <p:nvPr userDrawn="1"/>
        </p:nvSpPr>
        <p:spPr>
          <a:xfrm>
            <a:off x="7533235" y="1291530"/>
            <a:ext cx="1828800" cy="24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pPr>
              <a:spcBef>
                <a:spcPts val="500"/>
              </a:spcBef>
              <a:defRPr sz="2400">
                <a:solidFill>
                  <a:srgbClr val="14072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pPr>
            <a:r>
              <a:rPr lang="en-US" sz="1200" b="0" dirty="0">
                <a:solidFill>
                  <a:schemeClr val="tx2"/>
                </a:solidFill>
                <a:latin typeface="+mj-lt"/>
                <a:ea typeface="Inter SemiBold" panose="02000503000000020004" pitchFamily="2" charset="0"/>
                <a:cs typeface="Inter Semi Bold" panose="020B0502030000000004" pitchFamily="34" charset="0"/>
              </a:rPr>
              <a:t>Networking</a:t>
            </a:r>
            <a:endParaRPr sz="1200" b="0" dirty="0">
              <a:solidFill>
                <a:schemeClr val="tx2"/>
              </a:solidFill>
              <a:latin typeface="+mj-lt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pic>
        <p:nvPicPr>
          <p:cNvPr id="40" name="Picture 39" descr="A person and person sitting at a table&#10;&#10;Description automatically generated">
            <a:extLst>
              <a:ext uri="{FF2B5EF4-FFF2-40B4-BE49-F238E27FC236}">
                <a16:creationId xmlns:a16="http://schemas.microsoft.com/office/drawing/2014/main" id="{A23FE6CF-D3F7-D0CE-BE62-D62B5A0300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58" y="1581090"/>
            <a:ext cx="1828800" cy="1028700"/>
          </a:xfrm>
          <a:prstGeom prst="rect">
            <a:avLst/>
          </a:prstGeom>
        </p:spPr>
      </p:pic>
      <p:pic>
        <p:nvPicPr>
          <p:cNvPr id="42" name="Picture 41" descr="A person laughing while another person looks at her computer&#10;&#10;Description automatically generated">
            <a:extLst>
              <a:ext uri="{FF2B5EF4-FFF2-40B4-BE49-F238E27FC236}">
                <a16:creationId xmlns:a16="http://schemas.microsoft.com/office/drawing/2014/main" id="{1AFF54FD-006C-60ED-F523-2AC12BD6049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58" y="2878521"/>
            <a:ext cx="1828800" cy="1028700"/>
          </a:xfrm>
          <a:prstGeom prst="rect">
            <a:avLst/>
          </a:prstGeom>
        </p:spPr>
      </p:pic>
      <p:pic>
        <p:nvPicPr>
          <p:cNvPr id="44" name="Picture 43" descr="A person looking at a tablet&#10;&#10;Description automatically generated">
            <a:extLst>
              <a:ext uri="{FF2B5EF4-FFF2-40B4-BE49-F238E27FC236}">
                <a16:creationId xmlns:a16="http://schemas.microsoft.com/office/drawing/2014/main" id="{EA45F79A-E174-51C4-A2E5-2752F55C04E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58" y="4175953"/>
            <a:ext cx="1828800" cy="1028700"/>
          </a:xfrm>
          <a:prstGeom prst="rect">
            <a:avLst/>
          </a:prstGeom>
        </p:spPr>
      </p:pic>
      <p:pic>
        <p:nvPicPr>
          <p:cNvPr id="46" name="Picture 45" descr="A child holding a tablet&#10;&#10;Description automatically generated">
            <a:extLst>
              <a:ext uri="{FF2B5EF4-FFF2-40B4-BE49-F238E27FC236}">
                <a16:creationId xmlns:a16="http://schemas.microsoft.com/office/drawing/2014/main" id="{AF21BF37-E054-0D33-61F2-D75B20B4C2B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117" y="1581090"/>
            <a:ext cx="1828800" cy="1028700"/>
          </a:xfrm>
          <a:prstGeom prst="rect">
            <a:avLst/>
          </a:prstGeom>
        </p:spPr>
      </p:pic>
      <p:pic>
        <p:nvPicPr>
          <p:cNvPr id="48" name="Picture 47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1D85B83A-6416-DA91-7B0A-9FED0A624A7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117" y="2878521"/>
            <a:ext cx="1828800" cy="1028700"/>
          </a:xfrm>
          <a:prstGeom prst="rect">
            <a:avLst/>
          </a:prstGeom>
        </p:spPr>
      </p:pic>
      <p:pic>
        <p:nvPicPr>
          <p:cNvPr id="50" name="Picture 49" descr="A group of doctors wearing virtual reality goggles&#10;&#10;Description automatically generated">
            <a:extLst>
              <a:ext uri="{FF2B5EF4-FFF2-40B4-BE49-F238E27FC236}">
                <a16:creationId xmlns:a16="http://schemas.microsoft.com/office/drawing/2014/main" id="{457A8FC2-F30C-7139-1037-BD9E259D9A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117" y="4175953"/>
            <a:ext cx="1828800" cy="1028700"/>
          </a:xfrm>
          <a:prstGeom prst="rect">
            <a:avLst/>
          </a:prstGeom>
        </p:spPr>
      </p:pic>
      <p:pic>
        <p:nvPicPr>
          <p:cNvPr id="52" name="Picture 51" descr="A person holding a phone with a picture of a couch&#10;&#10;Description automatically generated">
            <a:extLst>
              <a:ext uri="{FF2B5EF4-FFF2-40B4-BE49-F238E27FC236}">
                <a16:creationId xmlns:a16="http://schemas.microsoft.com/office/drawing/2014/main" id="{6979F07C-3DCE-DFFB-315E-AD99F24DE26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2676" y="1581090"/>
            <a:ext cx="1828800" cy="1028700"/>
          </a:xfrm>
          <a:prstGeom prst="rect">
            <a:avLst/>
          </a:prstGeom>
        </p:spPr>
      </p:pic>
      <p:pic>
        <p:nvPicPr>
          <p:cNvPr id="54" name="Picture 53" descr="A person using a stylus on a screen&#10;&#10;Description automatically generated">
            <a:extLst>
              <a:ext uri="{FF2B5EF4-FFF2-40B4-BE49-F238E27FC236}">
                <a16:creationId xmlns:a16="http://schemas.microsoft.com/office/drawing/2014/main" id="{EDAAADEB-00DE-7C14-51FB-36AB26CF9BC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2676" y="2878521"/>
            <a:ext cx="1828800" cy="1028700"/>
          </a:xfrm>
          <a:prstGeom prst="rect">
            <a:avLst/>
          </a:prstGeom>
        </p:spPr>
      </p:pic>
      <p:pic>
        <p:nvPicPr>
          <p:cNvPr id="56" name="Picture 55" descr="A person holding a tablet&#10;&#10;Description automatically generated">
            <a:extLst>
              <a:ext uri="{FF2B5EF4-FFF2-40B4-BE49-F238E27FC236}">
                <a16:creationId xmlns:a16="http://schemas.microsoft.com/office/drawing/2014/main" id="{3C30725E-EC4D-09D7-ECAE-93C50A94DDA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2676" y="4175953"/>
            <a:ext cx="1828800" cy="1028700"/>
          </a:xfrm>
          <a:prstGeom prst="rect">
            <a:avLst/>
          </a:prstGeom>
        </p:spPr>
      </p:pic>
      <p:pic>
        <p:nvPicPr>
          <p:cNvPr id="58" name="Picture 57" descr="A view of the earth from space&#10;&#10;Description automatically generated">
            <a:extLst>
              <a:ext uri="{FF2B5EF4-FFF2-40B4-BE49-F238E27FC236}">
                <a16:creationId xmlns:a16="http://schemas.microsoft.com/office/drawing/2014/main" id="{11248C9D-F55A-1256-0E9D-CA7FA1C36C8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235" y="1581090"/>
            <a:ext cx="1828800" cy="1028700"/>
          </a:xfrm>
          <a:prstGeom prst="rect">
            <a:avLst/>
          </a:prstGeom>
        </p:spPr>
      </p:pic>
      <p:pic>
        <p:nvPicPr>
          <p:cNvPr id="60" name="Picture 59" descr="A person standing in a server room&#10;&#10;Description automatically generated">
            <a:extLst>
              <a:ext uri="{FF2B5EF4-FFF2-40B4-BE49-F238E27FC236}">
                <a16:creationId xmlns:a16="http://schemas.microsoft.com/office/drawing/2014/main" id="{5FE17AEC-9B00-2336-2461-92F0F469FD1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235" y="2878521"/>
            <a:ext cx="1828800" cy="1028700"/>
          </a:xfrm>
          <a:prstGeom prst="rect">
            <a:avLst/>
          </a:prstGeom>
        </p:spPr>
      </p:pic>
      <p:pic>
        <p:nvPicPr>
          <p:cNvPr id="62" name="Picture 61" descr="A satellite in space above earth&#10;&#10;Description automatically generated">
            <a:extLst>
              <a:ext uri="{FF2B5EF4-FFF2-40B4-BE49-F238E27FC236}">
                <a16:creationId xmlns:a16="http://schemas.microsoft.com/office/drawing/2014/main" id="{153A38F4-373B-B5BE-1BEE-2D763BFF300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235" y="4175953"/>
            <a:ext cx="1828800" cy="1028700"/>
          </a:xfrm>
          <a:prstGeom prst="rect">
            <a:avLst/>
          </a:prstGeom>
        </p:spPr>
      </p:pic>
      <p:sp>
        <p:nvSpPr>
          <p:cNvPr id="12" name="H5 Text Headline: Inter SemiBold 24pts.…">
            <a:extLst>
              <a:ext uri="{FF2B5EF4-FFF2-40B4-BE49-F238E27FC236}">
                <a16:creationId xmlns:a16="http://schemas.microsoft.com/office/drawing/2014/main" id="{3E99CA35-6651-0F19-A5C8-A5CA9D6420FB}"/>
              </a:ext>
            </a:extLst>
          </p:cNvPr>
          <p:cNvSpPr txBox="1"/>
          <p:nvPr userDrawn="1"/>
        </p:nvSpPr>
        <p:spPr>
          <a:xfrm>
            <a:off x="9693792" y="1291530"/>
            <a:ext cx="1828800" cy="24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pPr>
              <a:spcBef>
                <a:spcPts val="500"/>
              </a:spcBef>
              <a:defRPr sz="2400">
                <a:solidFill>
                  <a:srgbClr val="14072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pPr>
            <a:r>
              <a:rPr lang="en-US" sz="1200" b="0" dirty="0">
                <a:solidFill>
                  <a:schemeClr val="tx2"/>
                </a:solidFill>
                <a:latin typeface="+mj-lt"/>
                <a:ea typeface="Inter SemiBold" panose="02000503000000020004" pitchFamily="2" charset="0"/>
                <a:cs typeface="Inter Semi Bold" panose="020B0502030000000004" pitchFamily="34" charset="0"/>
              </a:rPr>
              <a:t>Sustainability</a:t>
            </a:r>
            <a:endParaRPr sz="1200" b="0" dirty="0">
              <a:solidFill>
                <a:schemeClr val="tx2"/>
              </a:solidFill>
              <a:latin typeface="+mj-lt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pic>
        <p:nvPicPr>
          <p:cNvPr id="64" name="Picture 63" descr="A person picking up garbage in a field&#10;&#10;Description automatically generated">
            <a:extLst>
              <a:ext uri="{FF2B5EF4-FFF2-40B4-BE49-F238E27FC236}">
                <a16:creationId xmlns:a16="http://schemas.microsoft.com/office/drawing/2014/main" id="{172474E8-0E1B-0240-64C0-3B514AE4CF2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3792" y="1581090"/>
            <a:ext cx="1828800" cy="1028700"/>
          </a:xfrm>
          <a:prstGeom prst="rect">
            <a:avLst/>
          </a:prstGeom>
        </p:spPr>
      </p:pic>
      <p:pic>
        <p:nvPicPr>
          <p:cNvPr id="66" name="Picture 65" descr="A person carrying a child on her shoulders&#10;&#10;Description automatically generated">
            <a:extLst>
              <a:ext uri="{FF2B5EF4-FFF2-40B4-BE49-F238E27FC236}">
                <a16:creationId xmlns:a16="http://schemas.microsoft.com/office/drawing/2014/main" id="{E712ECAB-DF62-18E2-AC96-778C5236339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3792" y="2878521"/>
            <a:ext cx="1828800" cy="1028700"/>
          </a:xfrm>
          <a:prstGeom prst="rect">
            <a:avLst/>
          </a:prstGeom>
        </p:spPr>
      </p:pic>
      <p:pic>
        <p:nvPicPr>
          <p:cNvPr id="68" name="Picture 67" descr="A group of men in hard hats looking at windmills&#10;&#10;Description automatically generated">
            <a:extLst>
              <a:ext uri="{FF2B5EF4-FFF2-40B4-BE49-F238E27FC236}">
                <a16:creationId xmlns:a16="http://schemas.microsoft.com/office/drawing/2014/main" id="{B5546AA6-9FA1-F6AB-979E-6332F3791B8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3792" y="4175953"/>
            <a:ext cx="1828800" cy="1028700"/>
          </a:xfrm>
          <a:prstGeom prst="rect">
            <a:avLst/>
          </a:prstGeom>
        </p:spPr>
      </p:pic>
      <p:sp>
        <p:nvSpPr>
          <p:cNvPr id="14" name="Red 2">
            <a:extLst>
              <a:ext uri="{FF2B5EF4-FFF2-40B4-BE49-F238E27FC236}">
                <a16:creationId xmlns:a16="http://schemas.microsoft.com/office/drawing/2014/main" id="{600C1B82-93CB-7C46-7B02-E0F230FED4BC}"/>
              </a:ext>
            </a:extLst>
          </p:cNvPr>
          <p:cNvSpPr/>
          <p:nvPr userDrawn="1"/>
        </p:nvSpPr>
        <p:spPr>
          <a:xfrm>
            <a:off x="0" y="437"/>
            <a:ext cx="382154" cy="1014111"/>
          </a:xfrm>
          <a:prstGeom prst="rect">
            <a:avLst/>
          </a:prstGeom>
          <a:solidFill>
            <a:srgbClr val="DC0000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CE9A0E-66B6-A0A7-A816-9474AF300F1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418" y="6445230"/>
            <a:ext cx="722382" cy="239033"/>
          </a:xfrm>
          <a:prstGeom prst="rect">
            <a:avLst/>
          </a:prstGeom>
        </p:spPr>
      </p:pic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047CEDBC-D3AA-3072-6C9C-766190BA6D38}"/>
              </a:ext>
            </a:extLst>
          </p:cNvPr>
          <p:cNvSpPr txBox="1">
            <a:spLocks/>
          </p:cNvSpPr>
          <p:nvPr userDrawn="1"/>
        </p:nvSpPr>
        <p:spPr>
          <a:xfrm>
            <a:off x="0" y="6558189"/>
            <a:ext cx="384048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15F22-A628-4E8E-9DBD-986B65DD8195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D9C09674-A62D-497C-6213-5C3C47A23413}"/>
              </a:ext>
            </a:extLst>
          </p:cNvPr>
          <p:cNvSpPr txBox="1">
            <a:spLocks/>
          </p:cNvSpPr>
          <p:nvPr userDrawn="1"/>
        </p:nvSpPr>
        <p:spPr>
          <a:xfrm>
            <a:off x="3041531" y="6548219"/>
            <a:ext cx="3063245" cy="18873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Ciena Corporation 2024. All rights reserved. Confidential and Proprietary.</a:t>
            </a:r>
          </a:p>
        </p:txBody>
      </p:sp>
      <p:pic>
        <p:nvPicPr>
          <p:cNvPr id="7" name="Picture 6" descr="A black background with letters&#10;&#10;Description automatically generated">
            <a:extLst>
              <a:ext uri="{FF2B5EF4-FFF2-40B4-BE49-F238E27FC236}">
                <a16:creationId xmlns:a16="http://schemas.microsoft.com/office/drawing/2014/main" id="{42D4933F-CB7A-175D-3406-3D81B83F6AC6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15" y="6542444"/>
            <a:ext cx="17907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5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3">
            <a:extLst>
              <a:ext uri="{FF2B5EF4-FFF2-40B4-BE49-F238E27FC236}">
                <a16:creationId xmlns:a16="http://schemas.microsoft.com/office/drawing/2014/main" id="{43B7949C-11BF-9E37-6A5A-4084F34D581B}"/>
              </a:ext>
            </a:extLst>
          </p:cNvPr>
          <p:cNvSpPr/>
          <p:nvPr userDrawn="1"/>
        </p:nvSpPr>
        <p:spPr>
          <a:xfrm>
            <a:off x="0" y="0"/>
            <a:ext cx="382154" cy="6858000"/>
          </a:xfrm>
          <a:prstGeom prst="rect">
            <a:avLst/>
          </a:prstGeom>
          <a:solidFill>
            <a:srgbClr val="B9010E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C50B3E-8EF1-78E4-D47A-0F5C2F30C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d 2">
            <a:extLst>
              <a:ext uri="{FF2B5EF4-FFF2-40B4-BE49-F238E27FC236}">
                <a16:creationId xmlns:a16="http://schemas.microsoft.com/office/drawing/2014/main" id="{348AA660-2F77-01B3-83C3-D95BE16B6454}"/>
              </a:ext>
            </a:extLst>
          </p:cNvPr>
          <p:cNvSpPr/>
          <p:nvPr userDrawn="1"/>
        </p:nvSpPr>
        <p:spPr>
          <a:xfrm>
            <a:off x="0" y="0"/>
            <a:ext cx="382154" cy="1014111"/>
          </a:xfrm>
          <a:prstGeom prst="rect">
            <a:avLst/>
          </a:prstGeom>
          <a:solidFill>
            <a:srgbClr val="DC0000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1CB510-C7F7-8C6C-436E-192318085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418" y="6445230"/>
            <a:ext cx="722382" cy="239033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15F986B-623E-E7EF-E182-2F5B1A05E34C}"/>
              </a:ext>
            </a:extLst>
          </p:cNvPr>
          <p:cNvSpPr txBox="1">
            <a:spLocks/>
          </p:cNvSpPr>
          <p:nvPr userDrawn="1"/>
        </p:nvSpPr>
        <p:spPr>
          <a:xfrm>
            <a:off x="0" y="6558189"/>
            <a:ext cx="384048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15F22-A628-4E8E-9DBD-986B65DD8195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014ED04-37A4-6984-3F0C-59CCE4F5C95C}"/>
              </a:ext>
            </a:extLst>
          </p:cNvPr>
          <p:cNvSpPr txBox="1">
            <a:spLocks/>
          </p:cNvSpPr>
          <p:nvPr userDrawn="1"/>
        </p:nvSpPr>
        <p:spPr>
          <a:xfrm>
            <a:off x="3041531" y="6548219"/>
            <a:ext cx="3063245" cy="18873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Ciena Corporation 2024. All rights reserved. Confidential and Proprietary.</a:t>
            </a:r>
          </a:p>
        </p:txBody>
      </p:sp>
      <p:pic>
        <p:nvPicPr>
          <p:cNvPr id="8" name="Picture 7" descr="A black background with letters&#10;&#10;Description automatically generated">
            <a:extLst>
              <a:ext uri="{FF2B5EF4-FFF2-40B4-BE49-F238E27FC236}">
                <a16:creationId xmlns:a16="http://schemas.microsoft.com/office/drawing/2014/main" id="{448A55B2-F1D0-1361-BAD2-8443796A76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15" y="6542444"/>
            <a:ext cx="17907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0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ey_Title Only">
    <p:bg>
      <p:bgPr>
        <a:solidFill>
          <a:srgbClr val="F1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 3">
            <a:extLst>
              <a:ext uri="{FF2B5EF4-FFF2-40B4-BE49-F238E27FC236}">
                <a16:creationId xmlns:a16="http://schemas.microsoft.com/office/drawing/2014/main" id="{ABBF053D-5BAA-5F9D-6AF9-4434C8C6D81C}"/>
              </a:ext>
            </a:extLst>
          </p:cNvPr>
          <p:cNvSpPr/>
          <p:nvPr userDrawn="1"/>
        </p:nvSpPr>
        <p:spPr>
          <a:xfrm>
            <a:off x="0" y="0"/>
            <a:ext cx="382154" cy="6858000"/>
          </a:xfrm>
          <a:prstGeom prst="rect">
            <a:avLst/>
          </a:prstGeom>
          <a:solidFill>
            <a:srgbClr val="B9010E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6A8C0518-2A7E-E988-85FC-343EA58B9640}"/>
              </a:ext>
            </a:extLst>
          </p:cNvPr>
          <p:cNvSpPr/>
          <p:nvPr userDrawn="1"/>
        </p:nvSpPr>
        <p:spPr>
          <a:xfrm>
            <a:off x="386055" y="1014984"/>
            <a:ext cx="11810890" cy="5843016"/>
          </a:xfrm>
          <a:prstGeom prst="rect">
            <a:avLst/>
          </a:prstGeom>
          <a:solidFill>
            <a:srgbClr val="E3E1E5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marL="0" marR="0" lvl="0" indent="0" algn="ctr" defTabSz="2285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EBEBEE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EBEBEE"/>
              </a:solidFill>
              <a:effectLst/>
              <a:uLnTx/>
              <a:uFillTx/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C50B3E-8EF1-78E4-D47A-0F5C2F30C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d 2">
            <a:extLst>
              <a:ext uri="{FF2B5EF4-FFF2-40B4-BE49-F238E27FC236}">
                <a16:creationId xmlns:a16="http://schemas.microsoft.com/office/drawing/2014/main" id="{856427BB-DCDA-B225-4285-ACA831BB1CBF}"/>
              </a:ext>
            </a:extLst>
          </p:cNvPr>
          <p:cNvSpPr/>
          <p:nvPr userDrawn="1"/>
        </p:nvSpPr>
        <p:spPr>
          <a:xfrm>
            <a:off x="0" y="0"/>
            <a:ext cx="382154" cy="1014111"/>
          </a:xfrm>
          <a:prstGeom prst="rect">
            <a:avLst/>
          </a:prstGeom>
          <a:solidFill>
            <a:srgbClr val="DC0000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0F5A4E-B8C7-5A85-99AE-141CFD4676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418" y="6445230"/>
            <a:ext cx="722382" cy="239033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192067B-E535-7FEB-FB12-51DD7795AC86}"/>
              </a:ext>
            </a:extLst>
          </p:cNvPr>
          <p:cNvSpPr txBox="1">
            <a:spLocks/>
          </p:cNvSpPr>
          <p:nvPr userDrawn="1"/>
        </p:nvSpPr>
        <p:spPr>
          <a:xfrm>
            <a:off x="0" y="6558189"/>
            <a:ext cx="384048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15F22-A628-4E8E-9DBD-986B65DD8195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E456994-9B3C-E389-11B7-5F7F0A0D8A8C}"/>
              </a:ext>
            </a:extLst>
          </p:cNvPr>
          <p:cNvSpPr txBox="1">
            <a:spLocks/>
          </p:cNvSpPr>
          <p:nvPr userDrawn="1"/>
        </p:nvSpPr>
        <p:spPr>
          <a:xfrm>
            <a:off x="3041531" y="6548219"/>
            <a:ext cx="3063245" cy="18873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Ciena Corporation 2024. All rights reserved. Confidential and Proprietary.</a:t>
            </a:r>
          </a:p>
        </p:txBody>
      </p:sp>
      <p:pic>
        <p:nvPicPr>
          <p:cNvPr id="7" name="Picture 6" descr="A black background with letters&#10;&#10;Description automatically generated">
            <a:extLst>
              <a:ext uri="{FF2B5EF4-FFF2-40B4-BE49-F238E27FC236}">
                <a16:creationId xmlns:a16="http://schemas.microsoft.com/office/drawing/2014/main" id="{0222A7EC-6FD5-F7AD-92F9-D7E535A8C7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15" y="6542444"/>
            <a:ext cx="17907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3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 1">
            <a:extLst>
              <a:ext uri="{FF2B5EF4-FFF2-40B4-BE49-F238E27FC236}">
                <a16:creationId xmlns:a16="http://schemas.microsoft.com/office/drawing/2014/main" id="{90FC40CF-5790-9F02-57DF-8D6DCDB0569C}"/>
              </a:ext>
            </a:extLst>
          </p:cNvPr>
          <p:cNvSpPr/>
          <p:nvPr userDrawn="1"/>
        </p:nvSpPr>
        <p:spPr>
          <a:xfrm>
            <a:off x="0" y="0"/>
            <a:ext cx="7238851" cy="685650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algn="ctr">
              <a:spcBef>
                <a:spcPts val="0"/>
              </a:spcBef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sz="1800" b="0" i="0" dirty="0">
              <a:latin typeface="+mj-lt"/>
              <a:ea typeface="Inter Light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8D3836-E24C-0A91-711D-F8EE2AB5D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371600"/>
            <a:ext cx="5715000" cy="1828800"/>
          </a:xfrm>
        </p:spPr>
        <p:txBody>
          <a:bodyPr anchor="t"/>
          <a:lstStyle>
            <a:lvl1pPr algn="l">
              <a:defRPr sz="5400" b="0">
                <a:solidFill>
                  <a:schemeClr val="bg1"/>
                </a:solidFill>
                <a:latin typeface="+mj-lt"/>
                <a:ea typeface="Inter Light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3CECBE-E33A-35D8-B0DC-02ED57733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0" y="3429000"/>
            <a:ext cx="5715000" cy="9144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d 1">
            <a:extLst>
              <a:ext uri="{FF2B5EF4-FFF2-40B4-BE49-F238E27FC236}">
                <a16:creationId xmlns:a16="http://schemas.microsoft.com/office/drawing/2014/main" id="{B0DD025C-6CB0-8500-CE2C-1A003F6923F2}"/>
              </a:ext>
            </a:extLst>
          </p:cNvPr>
          <p:cNvSpPr/>
          <p:nvPr userDrawn="1"/>
        </p:nvSpPr>
        <p:spPr>
          <a:xfrm>
            <a:off x="7238851" y="0"/>
            <a:ext cx="4953149" cy="685650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algn="ctr">
              <a:spcBef>
                <a:spcPts val="0"/>
              </a:spcBef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sz="1800" b="0" i="0" dirty="0">
              <a:latin typeface="+mj-lt"/>
              <a:ea typeface="Inter Light" panose="02000503000000020004" pitchFamily="2" charset="0"/>
            </a:endParaRPr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B68E2AD4-4C59-5AD6-8B17-695191AF80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356" y="271629"/>
            <a:ext cx="1174571" cy="36830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d 3">
            <a:extLst>
              <a:ext uri="{FF2B5EF4-FFF2-40B4-BE49-F238E27FC236}">
                <a16:creationId xmlns:a16="http://schemas.microsoft.com/office/drawing/2014/main" id="{8BB04ED4-C1E6-4CBD-C863-B3F9FA6E03C1}"/>
              </a:ext>
            </a:extLst>
          </p:cNvPr>
          <p:cNvSpPr/>
          <p:nvPr userDrawn="1"/>
        </p:nvSpPr>
        <p:spPr>
          <a:xfrm>
            <a:off x="0" y="0"/>
            <a:ext cx="382154" cy="6858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lvl="0" algn="ctr">
              <a:spcBef>
                <a:spcPts val="0"/>
              </a:spcBef>
            </a:pPr>
            <a:endParaRPr b="0" i="0" noProof="0" dirty="0">
              <a:solidFill>
                <a:srgbClr val="FFFFFF"/>
              </a:solidFill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sp>
        <p:nvSpPr>
          <p:cNvPr id="9" name="Red 2">
            <a:extLst>
              <a:ext uri="{FF2B5EF4-FFF2-40B4-BE49-F238E27FC236}">
                <a16:creationId xmlns:a16="http://schemas.microsoft.com/office/drawing/2014/main" id="{FD98E008-5210-B1AD-9DB7-7189058DC5D6}"/>
              </a:ext>
            </a:extLst>
          </p:cNvPr>
          <p:cNvSpPr/>
          <p:nvPr userDrawn="1"/>
        </p:nvSpPr>
        <p:spPr>
          <a:xfrm>
            <a:off x="0" y="0"/>
            <a:ext cx="382154" cy="101411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lvl="0" algn="ctr">
              <a:spcBef>
                <a:spcPts val="0"/>
              </a:spcBef>
            </a:pPr>
            <a:endParaRPr b="0" i="0" noProof="0" dirty="0">
              <a:solidFill>
                <a:srgbClr val="FFFFFF"/>
              </a:solidFill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C7E00568-234F-FC8F-EC69-35D72EBBA3CD}"/>
              </a:ext>
            </a:extLst>
          </p:cNvPr>
          <p:cNvSpPr txBox="1">
            <a:spLocks/>
          </p:cNvSpPr>
          <p:nvPr userDrawn="1"/>
        </p:nvSpPr>
        <p:spPr>
          <a:xfrm>
            <a:off x="3655275" y="6502680"/>
            <a:ext cx="3583576" cy="20618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Ciena Corporation 2024. All rights reserved. Confidential and Proprietary.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EE8F29-B42B-6BBD-E2DA-81A8527E0A95}"/>
              </a:ext>
            </a:extLst>
          </p:cNvPr>
          <p:cNvSpPr txBox="1"/>
          <p:nvPr userDrawn="1"/>
        </p:nvSpPr>
        <p:spPr>
          <a:xfrm>
            <a:off x="954162" y="6385810"/>
            <a:ext cx="2620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spc="300" dirty="0">
                <a:solidFill>
                  <a:schemeClr val="bg2"/>
                </a:solidFill>
              </a:rPr>
              <a:t>NON-PUBLIC USE</a:t>
            </a:r>
            <a:endParaRPr lang="en-US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46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1_Title slide with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 1">
            <a:extLst>
              <a:ext uri="{FF2B5EF4-FFF2-40B4-BE49-F238E27FC236}">
                <a16:creationId xmlns:a16="http://schemas.microsoft.com/office/drawing/2014/main" id="{0BC1D7D5-0AD6-4232-F721-B1BA112F1925}"/>
              </a:ext>
            </a:extLst>
          </p:cNvPr>
          <p:cNvSpPr/>
          <p:nvPr userDrawn="1"/>
        </p:nvSpPr>
        <p:spPr>
          <a:xfrm>
            <a:off x="0" y="0"/>
            <a:ext cx="7238851" cy="685650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algn="ctr">
              <a:spcBef>
                <a:spcPts val="0"/>
              </a:spcBef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sz="1800" b="0" i="0" dirty="0">
              <a:latin typeface="+mj-lt"/>
              <a:ea typeface="Inter Light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8D3836-E24C-0A91-711D-F8EE2AB5D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371600"/>
            <a:ext cx="5715000" cy="1828800"/>
          </a:xfrm>
        </p:spPr>
        <p:txBody>
          <a:bodyPr anchor="t"/>
          <a:lstStyle>
            <a:lvl1pPr algn="l">
              <a:defRPr sz="5400" b="0">
                <a:solidFill>
                  <a:schemeClr val="bg1"/>
                </a:solidFill>
                <a:latin typeface="+mj-lt"/>
                <a:ea typeface="Inter Light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3CECBE-E33A-35D8-B0DC-02ED57733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0" y="3429000"/>
            <a:ext cx="5715000" cy="9144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001B58C4-09E7-DFA9-D4C6-15D3DF34A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38850" y="0"/>
            <a:ext cx="4955403" cy="6858000"/>
          </a:xfrm>
          <a:solidFill>
            <a:schemeClr val="accent2"/>
          </a:solidFill>
        </p:spPr>
        <p:txBody>
          <a:bodyPr tIns="182880" bIns="182880" anchor="t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Red 3">
            <a:extLst>
              <a:ext uri="{FF2B5EF4-FFF2-40B4-BE49-F238E27FC236}">
                <a16:creationId xmlns:a16="http://schemas.microsoft.com/office/drawing/2014/main" id="{16819355-A706-6518-50F4-C021EEE8E210}"/>
              </a:ext>
            </a:extLst>
          </p:cNvPr>
          <p:cNvSpPr/>
          <p:nvPr userDrawn="1"/>
        </p:nvSpPr>
        <p:spPr>
          <a:xfrm>
            <a:off x="0" y="0"/>
            <a:ext cx="382154" cy="6858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lvl="0" algn="ctr">
              <a:spcBef>
                <a:spcPts val="0"/>
              </a:spcBef>
            </a:pPr>
            <a:endParaRPr b="0" i="0" noProof="0" dirty="0">
              <a:solidFill>
                <a:srgbClr val="FFFFFF"/>
              </a:solidFill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sp>
        <p:nvSpPr>
          <p:cNvPr id="7" name="Red 2">
            <a:extLst>
              <a:ext uri="{FF2B5EF4-FFF2-40B4-BE49-F238E27FC236}">
                <a16:creationId xmlns:a16="http://schemas.microsoft.com/office/drawing/2014/main" id="{D281D951-B620-5EB4-274C-C7B2AB5E0667}"/>
              </a:ext>
            </a:extLst>
          </p:cNvPr>
          <p:cNvSpPr/>
          <p:nvPr userDrawn="1"/>
        </p:nvSpPr>
        <p:spPr>
          <a:xfrm>
            <a:off x="0" y="0"/>
            <a:ext cx="382154" cy="101411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lvl="0" algn="ctr">
              <a:spcBef>
                <a:spcPts val="0"/>
              </a:spcBef>
            </a:pPr>
            <a:endParaRPr b="0" i="0" noProof="0" dirty="0">
              <a:solidFill>
                <a:srgbClr val="FFFFFF"/>
              </a:solidFill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1AC1D4AF-F00A-C6B0-2411-AE0A2FEA76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356" y="271629"/>
            <a:ext cx="1174571" cy="36830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BCDA2683-4619-CF25-D3F9-D90263A438DB}"/>
              </a:ext>
            </a:extLst>
          </p:cNvPr>
          <p:cNvSpPr txBox="1">
            <a:spLocks/>
          </p:cNvSpPr>
          <p:nvPr userDrawn="1"/>
        </p:nvSpPr>
        <p:spPr>
          <a:xfrm>
            <a:off x="3655275" y="6502680"/>
            <a:ext cx="3583576" cy="20618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Ciena Corporation 2024. All rights reserved. Confidential and Proprietary.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914C4B-A48A-3CDC-7EA5-7085C0062DB0}"/>
              </a:ext>
            </a:extLst>
          </p:cNvPr>
          <p:cNvSpPr txBox="1"/>
          <p:nvPr userDrawn="1"/>
        </p:nvSpPr>
        <p:spPr>
          <a:xfrm>
            <a:off x="954162" y="6385810"/>
            <a:ext cx="2620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spc="300" dirty="0">
                <a:solidFill>
                  <a:schemeClr val="bg2"/>
                </a:solidFill>
              </a:rPr>
              <a:t>NON-PUBLIC USE</a:t>
            </a:r>
            <a:endParaRPr lang="en-US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78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night gray tint_Title slide">
    <p:bg>
      <p:bgPr>
        <a:solidFill>
          <a:srgbClr val="F1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D3836-E24C-0A91-711D-F8EE2AB5D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371600"/>
            <a:ext cx="5715000" cy="1828800"/>
          </a:xfrm>
        </p:spPr>
        <p:txBody>
          <a:bodyPr anchor="t"/>
          <a:lstStyle>
            <a:lvl1pPr algn="l">
              <a:defRPr sz="5400" b="0" baseline="0">
                <a:solidFill>
                  <a:schemeClr val="tx1"/>
                </a:solidFill>
                <a:latin typeface="+mj-lt"/>
                <a:ea typeface="Inter Light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3CECBE-E33A-35D8-B0DC-02ED57733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0" y="3429000"/>
            <a:ext cx="5715000" cy="9144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d 1">
            <a:extLst>
              <a:ext uri="{FF2B5EF4-FFF2-40B4-BE49-F238E27FC236}">
                <a16:creationId xmlns:a16="http://schemas.microsoft.com/office/drawing/2014/main" id="{B0DD025C-6CB0-8500-CE2C-1A003F6923F2}"/>
              </a:ext>
            </a:extLst>
          </p:cNvPr>
          <p:cNvSpPr/>
          <p:nvPr userDrawn="1"/>
        </p:nvSpPr>
        <p:spPr>
          <a:xfrm>
            <a:off x="7238851" y="0"/>
            <a:ext cx="4953149" cy="6856504"/>
          </a:xfrm>
          <a:prstGeom prst="rect">
            <a:avLst/>
          </a:prstGeom>
          <a:solidFill>
            <a:srgbClr val="E3E1E5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algn="ctr">
              <a:spcBef>
                <a:spcPts val="0"/>
              </a:spcBef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sz="1800" b="0" i="0" dirty="0">
              <a:latin typeface="+mj-lt"/>
              <a:ea typeface="Inter Light" panose="02000503000000020004" pitchFamily="2" charset="0"/>
            </a:endParaRPr>
          </a:p>
        </p:txBody>
      </p:sp>
      <p:sp>
        <p:nvSpPr>
          <p:cNvPr id="8" name="Red 3">
            <a:extLst>
              <a:ext uri="{FF2B5EF4-FFF2-40B4-BE49-F238E27FC236}">
                <a16:creationId xmlns:a16="http://schemas.microsoft.com/office/drawing/2014/main" id="{8BB04ED4-C1E6-4CBD-C863-B3F9FA6E03C1}"/>
              </a:ext>
            </a:extLst>
          </p:cNvPr>
          <p:cNvSpPr/>
          <p:nvPr userDrawn="1"/>
        </p:nvSpPr>
        <p:spPr>
          <a:xfrm>
            <a:off x="0" y="0"/>
            <a:ext cx="382154" cy="685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lvl="0" algn="ctr">
              <a:spcBef>
                <a:spcPts val="0"/>
              </a:spcBef>
            </a:pPr>
            <a:endParaRPr b="0" i="0" noProof="0" dirty="0">
              <a:solidFill>
                <a:srgbClr val="FFFFFF"/>
              </a:solidFill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sp>
        <p:nvSpPr>
          <p:cNvPr id="9" name="Red 2">
            <a:extLst>
              <a:ext uri="{FF2B5EF4-FFF2-40B4-BE49-F238E27FC236}">
                <a16:creationId xmlns:a16="http://schemas.microsoft.com/office/drawing/2014/main" id="{FD98E008-5210-B1AD-9DB7-7189058DC5D6}"/>
              </a:ext>
            </a:extLst>
          </p:cNvPr>
          <p:cNvSpPr/>
          <p:nvPr userDrawn="1"/>
        </p:nvSpPr>
        <p:spPr>
          <a:xfrm>
            <a:off x="0" y="0"/>
            <a:ext cx="382154" cy="101411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lvl="0" algn="ctr">
              <a:spcBef>
                <a:spcPts val="0"/>
              </a:spcBef>
            </a:pPr>
            <a:endParaRPr b="0" i="0" noProof="0" dirty="0">
              <a:solidFill>
                <a:srgbClr val="FFFFFF"/>
              </a:solidFill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2C3767-4A66-710A-21AA-4BD9A786D8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56" y="271630"/>
            <a:ext cx="1141441" cy="377698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B04A6D5-53D2-B1E4-5B99-1A0CD83105B3}"/>
              </a:ext>
            </a:extLst>
          </p:cNvPr>
          <p:cNvSpPr txBox="1">
            <a:spLocks/>
          </p:cNvSpPr>
          <p:nvPr userDrawn="1"/>
        </p:nvSpPr>
        <p:spPr>
          <a:xfrm>
            <a:off x="3655275" y="6502680"/>
            <a:ext cx="3583576" cy="20618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Ciena Corporation 2024. All rights reserved. Confidential and Proprietary.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D8A02C-83CF-0ADF-32A6-807C77AE4784}"/>
              </a:ext>
            </a:extLst>
          </p:cNvPr>
          <p:cNvSpPr txBox="1"/>
          <p:nvPr userDrawn="1"/>
        </p:nvSpPr>
        <p:spPr>
          <a:xfrm>
            <a:off x="954162" y="6385810"/>
            <a:ext cx="2620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spc="300" dirty="0">
                <a:solidFill>
                  <a:schemeClr val="tx2"/>
                </a:solidFill>
              </a:rPr>
              <a:t>NON-PUBLIC USE</a:t>
            </a:r>
            <a:endParaRPr lang="en-US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1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night gray tint_Title Slide with photo">
    <p:bg>
      <p:bgPr>
        <a:solidFill>
          <a:srgbClr val="F1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D3836-E24C-0A91-711D-F8EE2AB5D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371600"/>
            <a:ext cx="5715000" cy="1828800"/>
          </a:xfrm>
        </p:spPr>
        <p:txBody>
          <a:bodyPr anchor="t"/>
          <a:lstStyle>
            <a:lvl1pPr algn="l">
              <a:defRPr sz="5400" b="0">
                <a:solidFill>
                  <a:schemeClr val="tx1"/>
                </a:solidFill>
                <a:latin typeface="+mj-lt"/>
                <a:ea typeface="Inter Light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3CECBE-E33A-35D8-B0DC-02ED57733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0" y="3429000"/>
            <a:ext cx="5715000" cy="9144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001B58C4-09E7-DFA9-D4C6-15D3DF34A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38850" y="0"/>
            <a:ext cx="4955403" cy="6858000"/>
          </a:xfrm>
          <a:solidFill>
            <a:srgbClr val="E3E1E5"/>
          </a:solidFill>
        </p:spPr>
        <p:txBody>
          <a:bodyPr tIns="182880" bIns="182880" anchor="t"/>
          <a:lstStyle>
            <a:lvl1pPr algn="ctr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Red 3">
            <a:extLst>
              <a:ext uri="{FF2B5EF4-FFF2-40B4-BE49-F238E27FC236}">
                <a16:creationId xmlns:a16="http://schemas.microsoft.com/office/drawing/2014/main" id="{16819355-A706-6518-50F4-C021EEE8E210}"/>
              </a:ext>
            </a:extLst>
          </p:cNvPr>
          <p:cNvSpPr/>
          <p:nvPr userDrawn="1"/>
        </p:nvSpPr>
        <p:spPr>
          <a:xfrm>
            <a:off x="0" y="0"/>
            <a:ext cx="382154" cy="685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lvl="0" algn="ctr">
              <a:spcBef>
                <a:spcPts val="0"/>
              </a:spcBef>
            </a:pPr>
            <a:endParaRPr b="0" i="0" noProof="0" dirty="0">
              <a:solidFill>
                <a:srgbClr val="FFFFFF"/>
              </a:solidFill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sp>
        <p:nvSpPr>
          <p:cNvPr id="7" name="Red 2">
            <a:extLst>
              <a:ext uri="{FF2B5EF4-FFF2-40B4-BE49-F238E27FC236}">
                <a16:creationId xmlns:a16="http://schemas.microsoft.com/office/drawing/2014/main" id="{D281D951-B620-5EB4-274C-C7B2AB5E0667}"/>
              </a:ext>
            </a:extLst>
          </p:cNvPr>
          <p:cNvSpPr/>
          <p:nvPr userDrawn="1"/>
        </p:nvSpPr>
        <p:spPr>
          <a:xfrm>
            <a:off x="0" y="0"/>
            <a:ext cx="382154" cy="101411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lvl="0" algn="ctr">
              <a:spcBef>
                <a:spcPts val="0"/>
              </a:spcBef>
            </a:pPr>
            <a:endParaRPr b="0" i="0" noProof="0" dirty="0">
              <a:solidFill>
                <a:srgbClr val="FFFFFF"/>
              </a:solidFill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734378-1D71-6FE2-4538-50D47EBEDB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56" y="271630"/>
            <a:ext cx="1141441" cy="377698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9D9F4BD-36F0-E60D-4CB4-75E5DA94616D}"/>
              </a:ext>
            </a:extLst>
          </p:cNvPr>
          <p:cNvSpPr txBox="1">
            <a:spLocks/>
          </p:cNvSpPr>
          <p:nvPr userDrawn="1"/>
        </p:nvSpPr>
        <p:spPr>
          <a:xfrm>
            <a:off x="3655275" y="6502680"/>
            <a:ext cx="3583576" cy="20618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Ciena Corporation 2024. All rights reserved. Confidential and Proprietary.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7AA00F-CE3D-D118-323C-88FF94B7CA33}"/>
              </a:ext>
            </a:extLst>
          </p:cNvPr>
          <p:cNvSpPr txBox="1"/>
          <p:nvPr userDrawn="1"/>
        </p:nvSpPr>
        <p:spPr>
          <a:xfrm>
            <a:off x="954162" y="6385810"/>
            <a:ext cx="2620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spc="300" dirty="0">
                <a:solidFill>
                  <a:schemeClr val="tx2"/>
                </a:solidFill>
              </a:rPr>
              <a:t>NON-PUBLIC USE</a:t>
            </a:r>
            <a:endParaRPr lang="en-US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9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Red 3_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 1">
            <a:extLst>
              <a:ext uri="{FF2B5EF4-FFF2-40B4-BE49-F238E27FC236}">
                <a16:creationId xmlns:a16="http://schemas.microsoft.com/office/drawing/2014/main" id="{D9E09EF5-201A-7482-4E8D-C118FCAFC612}"/>
              </a:ext>
            </a:extLst>
          </p:cNvPr>
          <p:cNvSpPr/>
          <p:nvPr userDrawn="1"/>
        </p:nvSpPr>
        <p:spPr>
          <a:xfrm>
            <a:off x="0" y="0"/>
            <a:ext cx="12192000" cy="6856504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algn="ctr">
              <a:spcBef>
                <a:spcPts val="0"/>
              </a:spcBef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sz="1800" b="0" i="0" dirty="0">
              <a:latin typeface="+mj-lt"/>
              <a:ea typeface="Inter Light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7ED7E4-62A3-3943-EE26-FC8E56A24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1952160"/>
            <a:ext cx="10471034" cy="1828800"/>
          </a:xfrm>
        </p:spPr>
        <p:txBody>
          <a:bodyPr anchor="b"/>
          <a:lstStyle>
            <a:lvl1pPr>
              <a:defRPr sz="5400" b="0">
                <a:solidFill>
                  <a:schemeClr val="bg1"/>
                </a:solidFill>
                <a:latin typeface="+mj-lt"/>
                <a:ea typeface="Inter Light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0EFBC-B754-BE9D-2070-8B230C094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1560" y="4009560"/>
            <a:ext cx="10471034" cy="914400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d 3">
            <a:extLst>
              <a:ext uri="{FF2B5EF4-FFF2-40B4-BE49-F238E27FC236}">
                <a16:creationId xmlns:a16="http://schemas.microsoft.com/office/drawing/2014/main" id="{30C42DC5-8EE3-8816-05B4-BB8579A6DFB8}"/>
              </a:ext>
            </a:extLst>
          </p:cNvPr>
          <p:cNvSpPr/>
          <p:nvPr userDrawn="1"/>
        </p:nvSpPr>
        <p:spPr>
          <a:xfrm>
            <a:off x="0" y="0"/>
            <a:ext cx="382154" cy="6858000"/>
          </a:xfrm>
          <a:prstGeom prst="rect">
            <a:avLst/>
          </a:prstGeom>
          <a:solidFill>
            <a:srgbClr val="B9010E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sp>
        <p:nvSpPr>
          <p:cNvPr id="10" name="Red 2">
            <a:extLst>
              <a:ext uri="{FF2B5EF4-FFF2-40B4-BE49-F238E27FC236}">
                <a16:creationId xmlns:a16="http://schemas.microsoft.com/office/drawing/2014/main" id="{C860B048-2F03-9B89-D42A-4FAD0153A8D8}"/>
              </a:ext>
            </a:extLst>
          </p:cNvPr>
          <p:cNvSpPr/>
          <p:nvPr userDrawn="1"/>
        </p:nvSpPr>
        <p:spPr>
          <a:xfrm>
            <a:off x="0" y="0"/>
            <a:ext cx="382154" cy="1014111"/>
          </a:xfrm>
          <a:prstGeom prst="rect">
            <a:avLst/>
          </a:prstGeom>
          <a:solidFill>
            <a:srgbClr val="DC0000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9F60EC57-0B7E-5DCD-0FEA-AE20421B64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356" y="271629"/>
            <a:ext cx="1174571" cy="36830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5693253-8FF4-44E9-4758-B873C584D31B}"/>
              </a:ext>
            </a:extLst>
          </p:cNvPr>
          <p:cNvSpPr txBox="1">
            <a:spLocks/>
          </p:cNvSpPr>
          <p:nvPr userDrawn="1"/>
        </p:nvSpPr>
        <p:spPr>
          <a:xfrm>
            <a:off x="1051560" y="6502680"/>
            <a:ext cx="3583576" cy="20618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Ciena Corporation 2024. All rights reserved.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33389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3_Section header with phot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d 1">
            <a:extLst>
              <a:ext uri="{FF2B5EF4-FFF2-40B4-BE49-F238E27FC236}">
                <a16:creationId xmlns:a16="http://schemas.microsoft.com/office/drawing/2014/main" id="{7BBE6D30-A91B-A622-2C74-1339F005E733}"/>
              </a:ext>
            </a:extLst>
          </p:cNvPr>
          <p:cNvSpPr/>
          <p:nvPr userDrawn="1"/>
        </p:nvSpPr>
        <p:spPr>
          <a:xfrm>
            <a:off x="0" y="0"/>
            <a:ext cx="12192000" cy="6856504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algn="ctr">
              <a:spcBef>
                <a:spcPts val="0"/>
              </a:spcBef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sz="1800" b="0" i="0" dirty="0">
              <a:latin typeface="+mj-lt"/>
              <a:ea typeface="Inter Light" panose="02000503000000020004" pitchFamily="2" charset="0"/>
            </a:endParaRP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681700AE-9A34-734A-6113-42E81FA831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38850" y="0"/>
            <a:ext cx="4955403" cy="6858000"/>
          </a:xfrm>
          <a:solidFill>
            <a:schemeClr val="accent2"/>
          </a:solidFill>
        </p:spPr>
        <p:txBody>
          <a:bodyPr tIns="182880" bIns="182880" anchor="t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7ED7E4-62A3-3943-EE26-FC8E56A24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1952160"/>
            <a:ext cx="5715000" cy="1828800"/>
          </a:xfrm>
        </p:spPr>
        <p:txBody>
          <a:bodyPr anchor="b"/>
          <a:lstStyle>
            <a:lvl1pPr>
              <a:defRPr sz="5400" b="0">
                <a:solidFill>
                  <a:schemeClr val="bg1"/>
                </a:solidFill>
                <a:latin typeface="+mj-lt"/>
                <a:ea typeface="Inter Light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0EFBC-B754-BE9D-2070-8B230C094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1560" y="4009560"/>
            <a:ext cx="5715000" cy="914400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d 3">
            <a:extLst>
              <a:ext uri="{FF2B5EF4-FFF2-40B4-BE49-F238E27FC236}">
                <a16:creationId xmlns:a16="http://schemas.microsoft.com/office/drawing/2014/main" id="{53FA9230-21CD-BB7D-DB89-4FA6A6267536}"/>
              </a:ext>
            </a:extLst>
          </p:cNvPr>
          <p:cNvSpPr/>
          <p:nvPr userDrawn="1"/>
        </p:nvSpPr>
        <p:spPr>
          <a:xfrm>
            <a:off x="0" y="0"/>
            <a:ext cx="382154" cy="6858000"/>
          </a:xfrm>
          <a:prstGeom prst="rect">
            <a:avLst/>
          </a:prstGeom>
          <a:solidFill>
            <a:srgbClr val="B9010E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sp>
        <p:nvSpPr>
          <p:cNvPr id="11" name="Red 2">
            <a:extLst>
              <a:ext uri="{FF2B5EF4-FFF2-40B4-BE49-F238E27FC236}">
                <a16:creationId xmlns:a16="http://schemas.microsoft.com/office/drawing/2014/main" id="{BA3B437A-2A5C-A160-0814-A79097266EE3}"/>
              </a:ext>
            </a:extLst>
          </p:cNvPr>
          <p:cNvSpPr/>
          <p:nvPr userDrawn="1"/>
        </p:nvSpPr>
        <p:spPr>
          <a:xfrm>
            <a:off x="0" y="0"/>
            <a:ext cx="382154" cy="1014111"/>
          </a:xfrm>
          <a:prstGeom prst="rect">
            <a:avLst/>
          </a:prstGeom>
          <a:solidFill>
            <a:srgbClr val="DC0000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288C742A-1E72-CF3C-7F84-FF83018618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356" y="271629"/>
            <a:ext cx="1174571" cy="36830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ACE6F65-B517-7920-9F2E-A48F61469752}"/>
              </a:ext>
            </a:extLst>
          </p:cNvPr>
          <p:cNvSpPr txBox="1">
            <a:spLocks/>
          </p:cNvSpPr>
          <p:nvPr userDrawn="1"/>
        </p:nvSpPr>
        <p:spPr>
          <a:xfrm>
            <a:off x="1051560" y="6502680"/>
            <a:ext cx="3583576" cy="20618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Ciena Corporation 2024. All rights reserved.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12495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Red 1_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 1">
            <a:extLst>
              <a:ext uri="{FF2B5EF4-FFF2-40B4-BE49-F238E27FC236}">
                <a16:creationId xmlns:a16="http://schemas.microsoft.com/office/drawing/2014/main" id="{D9E09EF5-201A-7482-4E8D-C118FCAFC612}"/>
              </a:ext>
            </a:extLst>
          </p:cNvPr>
          <p:cNvSpPr/>
          <p:nvPr userDrawn="1"/>
        </p:nvSpPr>
        <p:spPr>
          <a:xfrm>
            <a:off x="0" y="0"/>
            <a:ext cx="12192000" cy="685650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algn="ctr">
              <a:spcBef>
                <a:spcPts val="0"/>
              </a:spcBef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sz="1800" b="0" i="0" dirty="0">
              <a:latin typeface="+mj-lt"/>
              <a:ea typeface="Inter Light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7ED7E4-62A3-3943-EE26-FC8E56A24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1952160"/>
            <a:ext cx="10471034" cy="1828800"/>
          </a:xfrm>
        </p:spPr>
        <p:txBody>
          <a:bodyPr anchor="b"/>
          <a:lstStyle>
            <a:lvl1pPr>
              <a:defRPr sz="5400" b="0">
                <a:solidFill>
                  <a:schemeClr val="bg1"/>
                </a:solidFill>
                <a:latin typeface="+mj-lt"/>
                <a:ea typeface="Inter Light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0EFBC-B754-BE9D-2070-8B230C094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1560" y="4009560"/>
            <a:ext cx="10471034" cy="914400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d 3">
            <a:extLst>
              <a:ext uri="{FF2B5EF4-FFF2-40B4-BE49-F238E27FC236}">
                <a16:creationId xmlns:a16="http://schemas.microsoft.com/office/drawing/2014/main" id="{30C42DC5-8EE3-8816-05B4-BB8579A6DFB8}"/>
              </a:ext>
            </a:extLst>
          </p:cNvPr>
          <p:cNvSpPr/>
          <p:nvPr userDrawn="1"/>
        </p:nvSpPr>
        <p:spPr>
          <a:xfrm>
            <a:off x="0" y="0"/>
            <a:ext cx="382154" cy="6858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sp>
        <p:nvSpPr>
          <p:cNvPr id="10" name="Red 2">
            <a:extLst>
              <a:ext uri="{FF2B5EF4-FFF2-40B4-BE49-F238E27FC236}">
                <a16:creationId xmlns:a16="http://schemas.microsoft.com/office/drawing/2014/main" id="{C860B048-2F03-9B89-D42A-4FAD0153A8D8}"/>
              </a:ext>
            </a:extLst>
          </p:cNvPr>
          <p:cNvSpPr/>
          <p:nvPr userDrawn="1"/>
        </p:nvSpPr>
        <p:spPr>
          <a:xfrm>
            <a:off x="0" y="0"/>
            <a:ext cx="382154" cy="101411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  <a:latin typeface="Inter Regular ExtraLight"/>
                <a:ea typeface="Inter Regular ExtraLight"/>
                <a:cs typeface="Inter Regular ExtraLight"/>
                <a:sym typeface="Inter Regular ExtraLight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Inter Light" panose="02000503000000020004" pitchFamily="2" charset="0"/>
              <a:cs typeface="Inter Regular ExtraLight"/>
              <a:sym typeface="Inter Regular ExtraLight"/>
            </a:endParaRPr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9F60EC57-0B7E-5DCD-0FEA-AE20421B64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356" y="271629"/>
            <a:ext cx="1174571" cy="36830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6876DE3-70E1-0F25-71DF-FCDB65C3351C}"/>
              </a:ext>
            </a:extLst>
          </p:cNvPr>
          <p:cNvSpPr txBox="1">
            <a:spLocks/>
          </p:cNvSpPr>
          <p:nvPr userDrawn="1"/>
        </p:nvSpPr>
        <p:spPr>
          <a:xfrm>
            <a:off x="1051560" y="6502680"/>
            <a:ext cx="3583576" cy="20618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Ciena Corporation 2024. All rights reserved.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29458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D1193B-4A9E-79FB-C57D-6D0EB38C9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0"/>
            <a:ext cx="10471034" cy="101498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0C345-A180-D946-CE45-27420BBE8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1560" y="1234440"/>
            <a:ext cx="10471034" cy="43513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24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8" r:id="rId2"/>
    <p:sldLayoutId id="2147483656" r:id="rId3"/>
    <p:sldLayoutId id="2147483649" r:id="rId4"/>
    <p:sldLayoutId id="2147483686" r:id="rId5"/>
    <p:sldLayoutId id="2147483681" r:id="rId6"/>
    <p:sldLayoutId id="2147483683" r:id="rId7"/>
    <p:sldLayoutId id="2147483676" r:id="rId8"/>
    <p:sldLayoutId id="2147483651" r:id="rId9"/>
    <p:sldLayoutId id="2147483684" r:id="rId10"/>
    <p:sldLayoutId id="2147483687" r:id="rId11"/>
    <p:sldLayoutId id="2147483680" r:id="rId12"/>
    <p:sldLayoutId id="2147483650" r:id="rId13"/>
    <p:sldLayoutId id="2147483678" r:id="rId14"/>
    <p:sldLayoutId id="2147483652" r:id="rId15"/>
    <p:sldLayoutId id="2147483654" r:id="rId16"/>
    <p:sldLayoutId id="2147483655" r:id="rId17"/>
    <p:sldLayoutId id="2147483677" r:id="rId18"/>
    <p:sldLayoutId id="2147483657" r:id="rId19"/>
    <p:sldLayoutId id="2147483679" r:id="rId20"/>
    <p:sldLayoutId id="2147483658" r:id="rId21"/>
    <p:sldLayoutId id="2147483659" r:id="rId22"/>
    <p:sldLayoutId id="2147483660" r:id="rId23"/>
    <p:sldLayoutId id="2147483675" r:id="rId24"/>
    <p:sldLayoutId id="2147483673" r:id="rId25"/>
    <p:sldLayoutId id="2147483674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Inter Medium" panose="02000503000000020004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2"/>
          </a:solidFill>
          <a:latin typeface="+mj-lt"/>
          <a:ea typeface="+mn-ea"/>
          <a:cs typeface="+mn-cs"/>
        </a:defRPr>
      </a:lvl1pPr>
      <a:lvl2pPr marL="512763" indent="-284163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800" kern="1200">
          <a:solidFill>
            <a:schemeClr val="tx2"/>
          </a:solidFill>
          <a:latin typeface="+mj-lt"/>
          <a:ea typeface="+mn-ea"/>
          <a:cs typeface="+mn-cs"/>
        </a:defRPr>
      </a:lvl2pPr>
      <a:lvl3pPr marL="803275" indent="-290513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j-lt"/>
          <a:ea typeface="+mn-ea"/>
          <a:cs typeface="+mn-cs"/>
        </a:defRPr>
      </a:lvl3pPr>
      <a:lvl4pPr marL="1087438" indent="-284163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j-lt"/>
          <a:ea typeface="+mn-ea"/>
          <a:cs typeface="+mn-cs"/>
        </a:defRPr>
      </a:lvl4pPr>
      <a:lvl5pPr marL="1371600" indent="-284163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D1193B-4A9E-79FB-C57D-6D0EB38C9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0"/>
            <a:ext cx="10469880" cy="101498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0C345-A180-D946-CE45-27420BBE8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1560" y="1234440"/>
            <a:ext cx="10469880" cy="43513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044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1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Inter Medium" panose="02000503000000020004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1pPr>
      <a:lvl2pPr marL="512763" indent="-284163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2pPr>
      <a:lvl3pPr marL="803275" indent="-290513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3pPr>
      <a:lvl4pPr marL="1087438" indent="-284163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j-lt"/>
          <a:ea typeface="+mn-ea"/>
          <a:cs typeface="+mn-cs"/>
        </a:defRPr>
      </a:lvl4pPr>
      <a:lvl5pPr marL="1371600" indent="-284163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Relationship Id="rId9" Type="http://schemas.openxmlformats.org/officeDocument/2006/relationships/image" Target="../media/image3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11" Type="http://schemas.openxmlformats.org/officeDocument/2006/relationships/image" Target="../media/image30.svg"/><Relationship Id="rId5" Type="http://schemas.openxmlformats.org/officeDocument/2006/relationships/image" Target="../media/image34.svg"/><Relationship Id="rId10" Type="http://schemas.openxmlformats.org/officeDocument/2006/relationships/image" Target="../media/image29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2.svg"/><Relationship Id="rId18" Type="http://schemas.openxmlformats.org/officeDocument/2006/relationships/image" Target="../media/image19.png"/><Relationship Id="rId3" Type="http://schemas.openxmlformats.org/officeDocument/2006/relationships/image" Target="../media/image38.svg"/><Relationship Id="rId21" Type="http://schemas.openxmlformats.org/officeDocument/2006/relationships/image" Target="../media/image40.svg"/><Relationship Id="rId7" Type="http://schemas.openxmlformats.org/officeDocument/2006/relationships/image" Target="../media/image34.sv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" Type="http://schemas.openxmlformats.org/officeDocument/2006/relationships/image" Target="../media/image37.png"/><Relationship Id="rId16" Type="http://schemas.openxmlformats.org/officeDocument/2006/relationships/image" Target="../media/image2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28.svg"/><Relationship Id="rId5" Type="http://schemas.openxmlformats.org/officeDocument/2006/relationships/image" Target="../media/image32.svg"/><Relationship Id="rId15" Type="http://schemas.openxmlformats.org/officeDocument/2006/relationships/image" Target="../media/image24.svg"/><Relationship Id="rId10" Type="http://schemas.openxmlformats.org/officeDocument/2006/relationships/image" Target="../media/image27.png"/><Relationship Id="rId19" Type="http://schemas.openxmlformats.org/officeDocument/2006/relationships/image" Target="../media/image20.sv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7849-C87A-6B38-81B0-DDD64D4B65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371600"/>
            <a:ext cx="7461261" cy="1828800"/>
          </a:xfrm>
        </p:spPr>
        <p:txBody>
          <a:bodyPr/>
          <a:lstStyle/>
          <a:p>
            <a:r>
              <a:rPr lang="en-US" sz="4800" dirty="0" err="1"/>
              <a:t>Uftrace</a:t>
            </a:r>
            <a:r>
              <a:rPr lang="en-US" sz="4800" dirty="0"/>
              <a:t> update</a:t>
            </a:r>
            <a:br>
              <a:rPr lang="en-US" sz="4800" dirty="0"/>
            </a:br>
            <a:r>
              <a:rPr lang="en-US" sz="4000" dirty="0"/>
              <a:t>Related to Ciena Contributions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826B48-B43C-2875-81D5-AF993D811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0" y="3429000"/>
            <a:ext cx="5715000" cy="914400"/>
          </a:xfrm>
        </p:spPr>
        <p:txBody>
          <a:bodyPr/>
          <a:lstStyle/>
          <a:p>
            <a:r>
              <a:rPr lang="en-US" dirty="0"/>
              <a:t>Author: François </a:t>
            </a:r>
            <a:r>
              <a:rPr lang="en-US" dirty="0" err="1"/>
              <a:t>Tétreault</a:t>
            </a:r>
            <a:endParaRPr lang="en-US" dirty="0"/>
          </a:p>
          <a:p>
            <a:r>
              <a:rPr lang="en-US" dirty="0"/>
              <a:t>Published 5/30/2024</a:t>
            </a:r>
          </a:p>
        </p:txBody>
      </p:sp>
    </p:spTree>
    <p:extLst>
      <p:ext uri="{BB962C8B-B14F-4D97-AF65-F5344CB8AC3E}">
        <p14:creationId xmlns:p14="http://schemas.microsoft.com/office/powerpoint/2010/main" val="332279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D10BD-BCBA-66BB-D882-BF266169A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0"/>
            <a:ext cx="10471034" cy="1014984"/>
          </a:xfrm>
        </p:spPr>
        <p:txBody>
          <a:bodyPr anchor="ctr">
            <a:normAutofit/>
          </a:bodyPr>
          <a:lstStyle/>
          <a:p>
            <a:r>
              <a:rPr lang="en-US" dirty="0"/>
              <a:t>How: “dynamic tracing” research objectives (2016)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0FDC80-D36A-DF63-AA6B-4F1C88BBF0AE}"/>
              </a:ext>
            </a:extLst>
          </p:cNvPr>
          <p:cNvSpPr>
            <a:spLocks/>
          </p:cNvSpPr>
          <p:nvPr/>
        </p:nvSpPr>
        <p:spPr>
          <a:xfrm>
            <a:off x="1392257" y="1234440"/>
            <a:ext cx="6440014" cy="395431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Instrument any C/C++ code-generated binary, regardless of the compilation method employed.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Enable instrumentation and tracing at runtime.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Develop dynamic instrumentation methods for x86 and x64.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Instrument entry and exit of every function.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Strive for maximum coverage (close to 100%).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Integrate with </a:t>
            </a:r>
            <a:r>
              <a:rPr lang="en-US" dirty="0" err="1"/>
              <a:t>LTTng</a:t>
            </a:r>
            <a:r>
              <a:rPr lang="en-US" dirty="0"/>
              <a:t> and Trace Compass using CTF.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Provide capability as a generic library.</a:t>
            </a:r>
          </a:p>
        </p:txBody>
      </p:sp>
      <p:pic>
        <p:nvPicPr>
          <p:cNvPr id="4" name="Graphic 3" descr="Man with mohawk">
            <a:extLst>
              <a:ext uri="{FF2B5EF4-FFF2-40B4-BE49-F238E27FC236}">
                <a16:creationId xmlns:a16="http://schemas.microsoft.com/office/drawing/2014/main" id="{FF715C10-BDD2-23D6-D9A4-D3E758518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677412" y="1640824"/>
            <a:ext cx="1226562" cy="39165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21287D-525B-6868-CC93-196006CF78D6}"/>
              </a:ext>
            </a:extLst>
          </p:cNvPr>
          <p:cNvSpPr txBox="1"/>
          <p:nvPr/>
        </p:nvSpPr>
        <p:spPr>
          <a:xfrm>
            <a:off x="7403203" y="1793384"/>
            <a:ext cx="2577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spcAft>
                <a:spcPts val="600"/>
              </a:spcAft>
            </a:pPr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I’m up to the task, let’s do it!</a:t>
            </a:r>
            <a:endParaRPr lang="en-C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5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ED371B8-3F59-32D8-55FE-6AE663614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1952160"/>
            <a:ext cx="5715000" cy="1828800"/>
          </a:xfrm>
        </p:spPr>
        <p:txBody>
          <a:bodyPr anchor="b">
            <a:normAutofit/>
          </a:bodyPr>
          <a:lstStyle/>
          <a:p>
            <a:r>
              <a:rPr lang="en-US" dirty="0"/>
              <a:t>What</a:t>
            </a:r>
            <a:endParaRPr lang="en-CA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6F95D290-0027-BE9C-0FC6-78968891A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1560" y="4009560"/>
            <a:ext cx="57150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ED371B8-3F59-32D8-55FE-6AE663614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1952160"/>
            <a:ext cx="5715000" cy="1828800"/>
          </a:xfrm>
        </p:spPr>
        <p:txBody>
          <a:bodyPr anchor="b">
            <a:normAutofit/>
          </a:bodyPr>
          <a:lstStyle/>
          <a:p>
            <a:r>
              <a:rPr lang="en-US" dirty="0"/>
              <a:t>What</a:t>
            </a:r>
            <a:endParaRPr lang="en-CA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6F95D290-0027-BE9C-0FC6-78968891A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1560" y="4009560"/>
            <a:ext cx="5715000" cy="914400"/>
          </a:xfrm>
        </p:spPr>
        <p:txBody>
          <a:bodyPr/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F012AB-53ED-E6B0-C3F8-777050B5825B}"/>
              </a:ext>
            </a:extLst>
          </p:cNvPr>
          <p:cNvGrpSpPr/>
          <p:nvPr/>
        </p:nvGrpSpPr>
        <p:grpSpPr>
          <a:xfrm>
            <a:off x="5724525" y="541907"/>
            <a:ext cx="2371384" cy="5961181"/>
            <a:chOff x="6004025" y="457426"/>
            <a:chExt cx="2739584" cy="6240942"/>
          </a:xfrm>
        </p:grpSpPr>
        <p:pic>
          <p:nvPicPr>
            <p:cNvPr id="3" name="Graphic 2" descr="Male holding cup">
              <a:extLst>
                <a:ext uri="{FF2B5EF4-FFF2-40B4-BE49-F238E27FC236}">
                  <a16:creationId xmlns:a16="http://schemas.microsoft.com/office/drawing/2014/main" id="{77D421E7-735A-88DD-3F34-E1CE493F6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6004025" y="1219200"/>
              <a:ext cx="2739584" cy="5479168"/>
            </a:xfrm>
            <a:prstGeom prst="rect">
              <a:avLst/>
            </a:prstGeom>
          </p:spPr>
        </p:pic>
        <p:pic>
          <p:nvPicPr>
            <p:cNvPr id="9" name="Graphic 8" descr="Man with short hair">
              <a:extLst>
                <a:ext uri="{FF2B5EF4-FFF2-40B4-BE49-F238E27FC236}">
                  <a16:creationId xmlns:a16="http://schemas.microsoft.com/office/drawing/2014/main" id="{47A7668F-45AF-6673-0BA1-9FE5498A1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7190400" y="457426"/>
              <a:ext cx="873621" cy="1056800"/>
            </a:xfrm>
            <a:prstGeom prst="rect">
              <a:avLst/>
            </a:prstGeom>
          </p:spPr>
        </p:pic>
        <p:pic>
          <p:nvPicPr>
            <p:cNvPr id="11" name="Graphic 10" descr="A face with closed eyes">
              <a:extLst>
                <a:ext uri="{FF2B5EF4-FFF2-40B4-BE49-F238E27FC236}">
                  <a16:creationId xmlns:a16="http://schemas.microsoft.com/office/drawing/2014/main" id="{7EABAA34-8F75-A09E-3D88-E0ADE794F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7279491" y="733357"/>
              <a:ext cx="543038" cy="543038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8EA645F-7142-916D-FBC9-EB9DC10DE1FE}"/>
              </a:ext>
            </a:extLst>
          </p:cNvPr>
          <p:cNvSpPr txBox="1"/>
          <p:nvPr/>
        </p:nvSpPr>
        <p:spPr>
          <a:xfrm>
            <a:off x="4429852" y="884184"/>
            <a:ext cx="1205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Jason</a:t>
            </a:r>
            <a:endParaRPr lang="en-CA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Graphic 7" descr="Arrow: Counter-clockwise curve outline">
            <a:extLst>
              <a:ext uri="{FF2B5EF4-FFF2-40B4-BE49-F238E27FC236}">
                <a16:creationId xmlns:a16="http://schemas.microsoft.com/office/drawing/2014/main" id="{64CB4756-AE17-A9E0-39B5-A45207AE9E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6010943" flipH="1">
            <a:off x="5573604" y="87909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1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ED371B8-3F59-32D8-55FE-6AE663614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1952160"/>
            <a:ext cx="5715000" cy="1828800"/>
          </a:xfrm>
        </p:spPr>
        <p:txBody>
          <a:bodyPr anchor="b">
            <a:normAutofit/>
          </a:bodyPr>
          <a:lstStyle/>
          <a:p>
            <a:r>
              <a:rPr lang="en-US" dirty="0"/>
              <a:t>What</a:t>
            </a:r>
            <a:endParaRPr lang="en-CA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6F95D290-0027-BE9C-0FC6-78968891A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1560" y="4009560"/>
            <a:ext cx="5715000" cy="914400"/>
          </a:xfrm>
        </p:spPr>
        <p:txBody>
          <a:bodyPr/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F012AB-53ED-E6B0-C3F8-777050B5825B}"/>
              </a:ext>
            </a:extLst>
          </p:cNvPr>
          <p:cNvGrpSpPr/>
          <p:nvPr/>
        </p:nvGrpSpPr>
        <p:grpSpPr>
          <a:xfrm>
            <a:off x="5724525" y="541907"/>
            <a:ext cx="2371384" cy="5961181"/>
            <a:chOff x="6004025" y="457426"/>
            <a:chExt cx="2739584" cy="6240942"/>
          </a:xfrm>
        </p:grpSpPr>
        <p:pic>
          <p:nvPicPr>
            <p:cNvPr id="3" name="Graphic 2" descr="Male holding cup">
              <a:extLst>
                <a:ext uri="{FF2B5EF4-FFF2-40B4-BE49-F238E27FC236}">
                  <a16:creationId xmlns:a16="http://schemas.microsoft.com/office/drawing/2014/main" id="{77D421E7-735A-88DD-3F34-E1CE493F6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6004025" y="1219200"/>
              <a:ext cx="2739584" cy="5479168"/>
            </a:xfrm>
            <a:prstGeom prst="rect">
              <a:avLst/>
            </a:prstGeom>
          </p:spPr>
        </p:pic>
        <p:pic>
          <p:nvPicPr>
            <p:cNvPr id="9" name="Graphic 8" descr="Man with short hair">
              <a:extLst>
                <a:ext uri="{FF2B5EF4-FFF2-40B4-BE49-F238E27FC236}">
                  <a16:creationId xmlns:a16="http://schemas.microsoft.com/office/drawing/2014/main" id="{47A7668F-45AF-6673-0BA1-9FE5498A1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7190400" y="457426"/>
              <a:ext cx="873621" cy="1056800"/>
            </a:xfrm>
            <a:prstGeom prst="rect">
              <a:avLst/>
            </a:prstGeom>
          </p:spPr>
        </p:pic>
        <p:pic>
          <p:nvPicPr>
            <p:cNvPr id="11" name="Graphic 10" descr="A face with closed eyes">
              <a:extLst>
                <a:ext uri="{FF2B5EF4-FFF2-40B4-BE49-F238E27FC236}">
                  <a16:creationId xmlns:a16="http://schemas.microsoft.com/office/drawing/2014/main" id="{7EABAA34-8F75-A09E-3D88-E0ADE794F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7279491" y="733357"/>
              <a:ext cx="543038" cy="543038"/>
            </a:xfrm>
            <a:prstGeom prst="rect">
              <a:avLst/>
            </a:prstGeom>
          </p:spPr>
        </p:pic>
      </p:grpSp>
      <p:pic>
        <p:nvPicPr>
          <p:cNvPr id="5" name="Graphic 4" descr="Man in tuxedo">
            <a:extLst>
              <a:ext uri="{FF2B5EF4-FFF2-40B4-BE49-F238E27FC236}">
                <a16:creationId xmlns:a16="http://schemas.microsoft.com/office/drawing/2014/main" id="{8CC503F2-622A-24C5-2D56-EA8358C190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8185000" y="457426"/>
            <a:ext cx="2152653" cy="61504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EA645F-7142-916D-FBC9-EB9DC10DE1FE}"/>
              </a:ext>
            </a:extLst>
          </p:cNvPr>
          <p:cNvSpPr txBox="1"/>
          <p:nvPr/>
        </p:nvSpPr>
        <p:spPr>
          <a:xfrm>
            <a:off x="4429852" y="884184"/>
            <a:ext cx="1205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Jason</a:t>
            </a:r>
            <a:endParaRPr lang="en-CA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Graphic 7" descr="Arrow: Counter-clockwise curve outline">
            <a:extLst>
              <a:ext uri="{FF2B5EF4-FFF2-40B4-BE49-F238E27FC236}">
                <a16:creationId xmlns:a16="http://schemas.microsoft.com/office/drawing/2014/main" id="{64CB4756-AE17-A9E0-39B5-A45207AE9E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6010943" flipH="1">
            <a:off x="5573604" y="879093"/>
            <a:ext cx="914400" cy="914400"/>
          </a:xfrm>
          <a:prstGeom prst="rect">
            <a:avLst/>
          </a:prstGeom>
        </p:spPr>
      </p:pic>
      <p:pic>
        <p:nvPicPr>
          <p:cNvPr id="10" name="Graphic 9" descr="Arrow: Counter-clockwise curve outline">
            <a:extLst>
              <a:ext uri="{FF2B5EF4-FFF2-40B4-BE49-F238E27FC236}">
                <a16:creationId xmlns:a16="http://schemas.microsoft.com/office/drawing/2014/main" id="{7A32D65F-0CF0-A079-E40F-17A479500E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5589057">
            <a:off x="9656703" y="866963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76D1D4E-3462-90D4-5BB1-07FA6B784D97}"/>
              </a:ext>
            </a:extLst>
          </p:cNvPr>
          <p:cNvSpPr txBox="1"/>
          <p:nvPr/>
        </p:nvSpPr>
        <p:spPr>
          <a:xfrm>
            <a:off x="10392502" y="893709"/>
            <a:ext cx="1587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Clément</a:t>
            </a:r>
            <a:endParaRPr lang="en-CA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65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15F05-1C48-3BFB-B425-30F788717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What: Productize student prototypes (plus, other enhancements)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ACD06-4C90-CE96-41C9-0A8C66573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560" y="1110615"/>
            <a:ext cx="6426200" cy="4351338"/>
          </a:xfrm>
        </p:spPr>
        <p:txBody>
          <a:bodyPr/>
          <a:lstStyle/>
          <a:p>
            <a:pPr lvl="1"/>
            <a:r>
              <a:rPr lang="en-US" dirty="0"/>
              <a:t>Add support for "Dynamic Tracing" on five processor architectures, including:</a:t>
            </a:r>
          </a:p>
          <a:p>
            <a:pPr marL="862012" lvl="2" indent="-342900">
              <a:buFont typeface="+mj-lt"/>
              <a:buAutoNum type="arabicPeriod"/>
            </a:pPr>
            <a:r>
              <a:rPr lang="en-US" dirty="0"/>
              <a:t>x86 (32-bit) </a:t>
            </a:r>
          </a:p>
          <a:p>
            <a:pPr marL="862012" lvl="2" indent="-342900">
              <a:buFont typeface="+mj-lt"/>
              <a:buAutoNum type="arabicPeriod"/>
            </a:pPr>
            <a:r>
              <a:rPr lang="en-US" dirty="0"/>
              <a:t>x64 (64-bit)</a:t>
            </a:r>
          </a:p>
          <a:p>
            <a:pPr marL="862012" lvl="2" indent="-342900">
              <a:buFont typeface="+mj-lt"/>
              <a:buAutoNum type="arabicPeriod"/>
            </a:pPr>
            <a:r>
              <a:rPr lang="en-US" dirty="0"/>
              <a:t>ARM (64-bit)</a:t>
            </a:r>
          </a:p>
          <a:p>
            <a:pPr marL="862012" lvl="2" indent="-342900">
              <a:buFont typeface="+mj-lt"/>
              <a:buAutoNum type="arabicPeriod"/>
            </a:pPr>
            <a:r>
              <a:rPr lang="en-US" dirty="0"/>
              <a:t>PowerPC (32-bit)</a:t>
            </a:r>
          </a:p>
          <a:p>
            <a:pPr marL="862012" lvl="2" indent="-342900">
              <a:buFont typeface="+mj-lt"/>
              <a:buAutoNum type="arabicPeriod"/>
            </a:pPr>
            <a:r>
              <a:rPr lang="en-US" dirty="0"/>
              <a:t>PowerPC (64-bit)</a:t>
            </a:r>
          </a:p>
          <a:p>
            <a:pPr marL="862012" lvl="2" indent="-342900">
              <a:buFont typeface="+mj-lt"/>
              <a:buAutoNum type="arabicPeriod"/>
            </a:pPr>
            <a:endParaRPr lang="en-US" dirty="0"/>
          </a:p>
          <a:p>
            <a:pPr lvl="1"/>
            <a:r>
              <a:rPr lang="en-US" dirty="0"/>
              <a:t>Enable tracing of already running programs using a client/server approach. </a:t>
            </a:r>
          </a:p>
          <a:p>
            <a:pPr marL="2230437" lvl="5" indent="0">
              <a:buNone/>
            </a:pPr>
            <a:r>
              <a:rPr lang="en-US" dirty="0"/>
              <a:t>(with </a:t>
            </a:r>
            <a:r>
              <a:rPr lang="en-US" dirty="0" err="1"/>
              <a:t>uftrace</a:t>
            </a:r>
            <a:r>
              <a:rPr lang="en-US" dirty="0"/>
              <a:t> client injection)</a:t>
            </a:r>
          </a:p>
          <a:p>
            <a:pPr lvl="1">
              <a:buFont typeface="+mj-lt"/>
              <a:buAutoNum type="arabicPeriod"/>
            </a:pPr>
            <a:endParaRPr lang="en-US" dirty="0"/>
          </a:p>
          <a:p>
            <a:pPr lvl="1"/>
            <a:r>
              <a:rPr lang="en-US" dirty="0"/>
              <a:t>Customize simple and complex tracing parameters at runtime, such as:</a:t>
            </a:r>
          </a:p>
          <a:p>
            <a:pPr lvl="2">
              <a:buFont typeface="+mj-lt"/>
              <a:buAutoNum type="arabicPeriod"/>
            </a:pPr>
            <a:r>
              <a:rPr lang="en-US" dirty="0"/>
              <a:t>Filters for stack depth, function names, and time of day.</a:t>
            </a:r>
          </a:p>
          <a:p>
            <a:pPr lvl="2">
              <a:buFont typeface="+mj-lt"/>
              <a:buAutoNum type="arabicPeriod"/>
            </a:pPr>
            <a:r>
              <a:rPr lang="en-US" dirty="0"/>
              <a:t>Trigger actions based on specific conditions.</a:t>
            </a:r>
          </a:p>
          <a:p>
            <a:pPr lvl="2">
              <a:buFont typeface="+mj-lt"/>
              <a:buAutoNum type="arabicPeriod"/>
            </a:pPr>
            <a:r>
              <a:rPr lang="en-US" dirty="0"/>
              <a:t>Collect function arguments and return values.</a:t>
            </a:r>
          </a:p>
        </p:txBody>
      </p:sp>
    </p:spTree>
    <p:extLst>
      <p:ext uri="{BB962C8B-B14F-4D97-AF65-F5344CB8AC3E}">
        <p14:creationId xmlns:p14="http://schemas.microsoft.com/office/powerpoint/2010/main" val="313329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15F05-1C48-3BFB-B425-30F788717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What: Productize student prototypes (plus, other enhancements)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ACD06-4C90-CE96-41C9-0A8C66573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560" y="1110615"/>
            <a:ext cx="6426200" cy="4351338"/>
          </a:xfrm>
        </p:spPr>
        <p:txBody>
          <a:bodyPr/>
          <a:lstStyle/>
          <a:p>
            <a:pPr lvl="1"/>
            <a:r>
              <a:rPr lang="en-US" dirty="0"/>
              <a:t>Add support for "Dynamic Tracing" on five processor architectures, including:</a:t>
            </a:r>
          </a:p>
          <a:p>
            <a:pPr marL="862012" lvl="2" indent="-342900">
              <a:buFont typeface="+mj-lt"/>
              <a:buAutoNum type="arabicPeriod"/>
            </a:pPr>
            <a:r>
              <a:rPr lang="en-US" dirty="0"/>
              <a:t>x86 (32-bit) </a:t>
            </a:r>
          </a:p>
          <a:p>
            <a:pPr marL="862012" lvl="2" indent="-342900">
              <a:buFont typeface="+mj-lt"/>
              <a:buAutoNum type="arabicPeriod"/>
            </a:pPr>
            <a:r>
              <a:rPr lang="en-US" dirty="0"/>
              <a:t>x64 (64-bit)</a:t>
            </a:r>
          </a:p>
          <a:p>
            <a:pPr marL="862012" lvl="2" indent="-342900">
              <a:buFont typeface="+mj-lt"/>
              <a:buAutoNum type="arabicPeriod"/>
            </a:pPr>
            <a:r>
              <a:rPr lang="en-US" dirty="0"/>
              <a:t>ARM (64-bit)</a:t>
            </a:r>
          </a:p>
          <a:p>
            <a:pPr marL="862012" lvl="2" indent="-342900">
              <a:buFont typeface="+mj-lt"/>
              <a:buAutoNum type="arabicPeriod"/>
            </a:pPr>
            <a:r>
              <a:rPr lang="en-US" dirty="0"/>
              <a:t>PowerPC (32-bit)</a:t>
            </a:r>
          </a:p>
          <a:p>
            <a:pPr marL="862012" lvl="2" indent="-342900">
              <a:buFont typeface="+mj-lt"/>
              <a:buAutoNum type="arabicPeriod"/>
            </a:pPr>
            <a:r>
              <a:rPr lang="en-US" dirty="0"/>
              <a:t>PowerPC (64-bit)</a:t>
            </a:r>
          </a:p>
          <a:p>
            <a:pPr marL="862012" lvl="2" indent="-342900">
              <a:buFont typeface="+mj-lt"/>
              <a:buAutoNum type="arabicPeriod"/>
            </a:pPr>
            <a:endParaRPr lang="en-US" dirty="0"/>
          </a:p>
          <a:p>
            <a:pPr lvl="1"/>
            <a:r>
              <a:rPr lang="en-US" dirty="0"/>
              <a:t>Enable tracing of already running programs using a client/server approach. </a:t>
            </a:r>
          </a:p>
          <a:p>
            <a:pPr marL="2230437" lvl="5" indent="0">
              <a:buNone/>
            </a:pPr>
            <a:r>
              <a:rPr lang="en-US" dirty="0"/>
              <a:t>(with </a:t>
            </a:r>
            <a:r>
              <a:rPr lang="en-US" dirty="0" err="1"/>
              <a:t>uftrace</a:t>
            </a:r>
            <a:r>
              <a:rPr lang="en-US" dirty="0"/>
              <a:t> client injection)</a:t>
            </a:r>
          </a:p>
          <a:p>
            <a:pPr lvl="1">
              <a:buFont typeface="+mj-lt"/>
              <a:buAutoNum type="arabicPeriod"/>
            </a:pPr>
            <a:endParaRPr lang="en-US" dirty="0"/>
          </a:p>
          <a:p>
            <a:pPr lvl="1"/>
            <a:r>
              <a:rPr lang="en-US" dirty="0"/>
              <a:t>Customize simple and complex tracing parameters at runtime, such as:</a:t>
            </a:r>
          </a:p>
          <a:p>
            <a:pPr lvl="2">
              <a:buFont typeface="+mj-lt"/>
              <a:buAutoNum type="arabicPeriod"/>
            </a:pPr>
            <a:r>
              <a:rPr lang="en-US" dirty="0"/>
              <a:t>Filters for stack depth, function names, and time of day.</a:t>
            </a:r>
          </a:p>
          <a:p>
            <a:pPr lvl="2">
              <a:buFont typeface="+mj-lt"/>
              <a:buAutoNum type="arabicPeriod"/>
            </a:pPr>
            <a:r>
              <a:rPr lang="en-US" dirty="0"/>
              <a:t>Trigger actions based on specific conditions.</a:t>
            </a:r>
          </a:p>
          <a:p>
            <a:pPr lvl="2">
              <a:buFont typeface="+mj-lt"/>
              <a:buAutoNum type="arabicPeriod"/>
            </a:pPr>
            <a:r>
              <a:rPr lang="en-US" dirty="0"/>
              <a:t>Collect function arguments and return values.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D7A2A90-5AB5-0A8B-516F-9D2650D674B0}"/>
              </a:ext>
            </a:extLst>
          </p:cNvPr>
          <p:cNvGrpSpPr/>
          <p:nvPr/>
        </p:nvGrpSpPr>
        <p:grpSpPr>
          <a:xfrm>
            <a:off x="9460473" y="1621934"/>
            <a:ext cx="1598052" cy="3954319"/>
            <a:chOff x="6004025" y="457426"/>
            <a:chExt cx="2739584" cy="6240942"/>
          </a:xfrm>
        </p:grpSpPr>
        <p:pic>
          <p:nvPicPr>
            <p:cNvPr id="5" name="Graphic 4" descr="Male holding cup">
              <a:extLst>
                <a:ext uri="{FF2B5EF4-FFF2-40B4-BE49-F238E27FC236}">
                  <a16:creationId xmlns:a16="http://schemas.microsoft.com/office/drawing/2014/main" id="{0763EB69-3FC7-43D0-0E01-26374B65C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6004025" y="1219200"/>
              <a:ext cx="2739584" cy="5479168"/>
            </a:xfrm>
            <a:prstGeom prst="rect">
              <a:avLst/>
            </a:prstGeom>
          </p:spPr>
        </p:pic>
        <p:pic>
          <p:nvPicPr>
            <p:cNvPr id="6" name="Graphic 5" descr="Man with short hair">
              <a:extLst>
                <a:ext uri="{FF2B5EF4-FFF2-40B4-BE49-F238E27FC236}">
                  <a16:creationId xmlns:a16="http://schemas.microsoft.com/office/drawing/2014/main" id="{7177C61E-1B72-BC99-09C8-4D244DB5B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7190400" y="457426"/>
              <a:ext cx="873621" cy="1056800"/>
            </a:xfrm>
            <a:prstGeom prst="rect">
              <a:avLst/>
            </a:prstGeom>
          </p:spPr>
        </p:pic>
        <p:pic>
          <p:nvPicPr>
            <p:cNvPr id="7" name="Graphic 6" descr="A face with closed eyes">
              <a:extLst>
                <a:ext uri="{FF2B5EF4-FFF2-40B4-BE49-F238E27FC236}">
                  <a16:creationId xmlns:a16="http://schemas.microsoft.com/office/drawing/2014/main" id="{D389EFAA-849D-4693-152B-7C4226151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7279491" y="733357"/>
              <a:ext cx="543038" cy="543038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FACD9E6-EAC7-05DA-97D0-1A998B76C012}"/>
              </a:ext>
            </a:extLst>
          </p:cNvPr>
          <p:cNvSpPr txBox="1"/>
          <p:nvPr/>
        </p:nvSpPr>
        <p:spPr>
          <a:xfrm>
            <a:off x="7888978" y="1793384"/>
            <a:ext cx="257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spcAft>
                <a:spcPts val="600"/>
              </a:spcAft>
            </a:pPr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I love it!</a:t>
            </a:r>
            <a:endParaRPr lang="en-C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037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15F05-1C48-3BFB-B425-30F788717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What: Productize student prototypes (plus, other enhancements)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ACD06-4C90-CE96-41C9-0A8C66573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560" y="1110615"/>
            <a:ext cx="6517640" cy="4351338"/>
          </a:xfrm>
        </p:spPr>
        <p:txBody>
          <a:bodyPr/>
          <a:lstStyle/>
          <a:p>
            <a:pPr lvl="1"/>
            <a:r>
              <a:rPr lang="en-US" dirty="0"/>
              <a:t>Initiate new tracing sessions with start and stop capability.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Collected traces from running programs.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Add support for </a:t>
            </a:r>
            <a:r>
              <a:rPr lang="en-US" dirty="0" err="1"/>
              <a:t>LTTng</a:t>
            </a:r>
            <a:r>
              <a:rPr lang="en-US" dirty="0"/>
              <a:t> in order to collect traces in CTF format.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Implement general improvements to enhance functionality.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Integrate </a:t>
            </a:r>
            <a:r>
              <a:rPr lang="en-US" dirty="0" err="1"/>
              <a:t>uftrace</a:t>
            </a:r>
            <a:r>
              <a:rPr lang="en-US" dirty="0"/>
              <a:t> into Ciena workflows.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Contribute to </a:t>
            </a:r>
            <a:r>
              <a:rPr lang="en-US" dirty="0" err="1"/>
              <a:t>uftrace</a:t>
            </a:r>
            <a:r>
              <a:rPr lang="en-US" dirty="0"/>
              <a:t> open-source project.</a:t>
            </a:r>
          </a:p>
        </p:txBody>
      </p:sp>
    </p:spTree>
    <p:extLst>
      <p:ext uri="{BB962C8B-B14F-4D97-AF65-F5344CB8AC3E}">
        <p14:creationId xmlns:p14="http://schemas.microsoft.com/office/powerpoint/2010/main" val="395083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15F05-1C48-3BFB-B425-30F788717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What: Productize student prototypes (plus, other enhancements)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ACD06-4C90-CE96-41C9-0A8C66573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560" y="1110615"/>
            <a:ext cx="6517640" cy="4351338"/>
          </a:xfrm>
        </p:spPr>
        <p:txBody>
          <a:bodyPr/>
          <a:lstStyle/>
          <a:p>
            <a:pPr lvl="1"/>
            <a:r>
              <a:rPr lang="en-US" dirty="0"/>
              <a:t>Initiate new tracing sessions with start and stop capability.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Collected traces from running programs.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Add support for </a:t>
            </a:r>
            <a:r>
              <a:rPr lang="en-US" dirty="0" err="1"/>
              <a:t>LTTng</a:t>
            </a:r>
            <a:r>
              <a:rPr lang="en-US" dirty="0"/>
              <a:t> in order to collect traces in CTF format.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Implement general improvements to enhance functionality.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Integrate </a:t>
            </a:r>
            <a:r>
              <a:rPr lang="en-US" dirty="0" err="1"/>
              <a:t>uftrace</a:t>
            </a:r>
            <a:r>
              <a:rPr lang="en-US" dirty="0"/>
              <a:t> into Ciena workflows.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Contribute to </a:t>
            </a:r>
            <a:r>
              <a:rPr lang="en-US" dirty="0" err="1"/>
              <a:t>uftrace</a:t>
            </a:r>
            <a:r>
              <a:rPr lang="en-US" dirty="0"/>
              <a:t> open-source project.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5D0516-2185-C65D-D58C-F4212C68C295}"/>
              </a:ext>
            </a:extLst>
          </p:cNvPr>
          <p:cNvSpPr txBox="1"/>
          <p:nvPr/>
        </p:nvSpPr>
        <p:spPr>
          <a:xfrm>
            <a:off x="8305173" y="1705456"/>
            <a:ext cx="1669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22960">
              <a:spcAft>
                <a:spcPts val="600"/>
              </a:spcAft>
            </a:pPr>
            <a:r>
              <a:rPr lang="en-US" sz="2000">
                <a:solidFill>
                  <a:srgbClr val="C00000"/>
                </a:solidFill>
                <a:latin typeface="Comic Sans MS" panose="030F0702030302020204" pitchFamily="66" charset="0"/>
              </a:rPr>
              <a:t>I love it </a:t>
            </a:r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too!</a:t>
            </a:r>
            <a:endParaRPr lang="en-CA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Graphic 4" descr="Man in tuxedo">
            <a:extLst>
              <a:ext uri="{FF2B5EF4-FFF2-40B4-BE49-F238E27FC236}">
                <a16:creationId xmlns:a16="http://schemas.microsoft.com/office/drawing/2014/main" id="{6B911487-8B0C-4AF2-A0EC-5EC602CB4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657810" y="1601728"/>
            <a:ext cx="1410097" cy="402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2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ED371B8-3F59-32D8-55FE-6AE663614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1952160"/>
            <a:ext cx="5715000" cy="1828800"/>
          </a:xfrm>
        </p:spPr>
        <p:txBody>
          <a:bodyPr anchor="b">
            <a:normAutofit/>
          </a:bodyPr>
          <a:lstStyle/>
          <a:p>
            <a:r>
              <a:rPr lang="en-US" dirty="0"/>
              <a:t>Status</a:t>
            </a:r>
            <a:endParaRPr lang="en-CA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F7D0C4C-DF84-A73B-8F33-7523529B7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1560" y="4009560"/>
            <a:ext cx="5715000" cy="9144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0D4D45-3EF3-3CCF-48AE-974A26184439}"/>
              </a:ext>
            </a:extLst>
          </p:cNvPr>
          <p:cNvSpPr txBox="1"/>
          <p:nvPr/>
        </p:nvSpPr>
        <p:spPr>
          <a:xfrm>
            <a:off x="6211570" y="674370"/>
            <a:ext cx="1696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Manager</a:t>
            </a:r>
            <a:endParaRPr lang="en-CA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Graphic 4" descr="Arrow: Counter-clockwise curve outline">
            <a:extLst>
              <a:ext uri="{FF2B5EF4-FFF2-40B4-BE49-F238E27FC236}">
                <a16:creationId xmlns:a16="http://schemas.microsoft.com/office/drawing/2014/main" id="{ACCDC6CF-EB4A-EE71-E5FB-AA6BC2971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010943" flipH="1">
            <a:off x="7945872" y="669279"/>
            <a:ext cx="914400" cy="914400"/>
          </a:xfrm>
          <a:prstGeom prst="rect">
            <a:avLst/>
          </a:prstGeom>
        </p:spPr>
      </p:pic>
      <p:pic>
        <p:nvPicPr>
          <p:cNvPr id="8" name="Graphic 7" descr="Man riding a scooter">
            <a:extLst>
              <a:ext uri="{FF2B5EF4-FFF2-40B4-BE49-F238E27FC236}">
                <a16:creationId xmlns:a16="http://schemas.microsoft.com/office/drawing/2014/main" id="{9AB9252F-92B9-EF54-5027-6D1AB120B6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8248009" y="457426"/>
            <a:ext cx="2277115" cy="623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5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15F05-1C48-3BFB-B425-30F788717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Status: Project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ACD06-4C90-CE96-41C9-0A8C66573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560" y="1110615"/>
            <a:ext cx="6517640" cy="4351338"/>
          </a:xfrm>
        </p:spPr>
        <p:txBody>
          <a:bodyPr/>
          <a:lstStyle/>
          <a:p>
            <a:pPr lvl="1"/>
            <a:r>
              <a:rPr lang="en-US" dirty="0"/>
              <a:t>Development inside Ciena is 80% to 90% done.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Available on some of our products.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Rolling out to more products in-progress.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Upstreaming to </a:t>
            </a:r>
            <a:r>
              <a:rPr lang="en-US" dirty="0" err="1"/>
              <a:t>uftrace</a:t>
            </a:r>
            <a:r>
              <a:rPr lang="en-US" dirty="0"/>
              <a:t> project is on-going.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Thank you to </a:t>
            </a:r>
            <a:r>
              <a:rPr lang="en-US" sz="1800" dirty="0" err="1"/>
              <a:t>Namhyung</a:t>
            </a:r>
            <a:r>
              <a:rPr lang="en-US" sz="1800" dirty="0"/>
              <a:t> Kim, </a:t>
            </a:r>
            <a:r>
              <a:rPr lang="en-US" sz="1800" dirty="0" err="1"/>
              <a:t>Honggyu</a:t>
            </a:r>
            <a:r>
              <a:rPr lang="en-US" sz="1800" dirty="0"/>
              <a:t> Kim, and the extended </a:t>
            </a:r>
            <a:r>
              <a:rPr lang="en-US" sz="1800" dirty="0" err="1"/>
              <a:t>uftrace</a:t>
            </a:r>
            <a:r>
              <a:rPr lang="en-US" sz="1800" dirty="0"/>
              <a:t> team!</a:t>
            </a:r>
          </a:p>
          <a:p>
            <a:pPr marL="2286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9053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0792EE1-E3C7-B1F8-B98A-454E99EEF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0"/>
            <a:ext cx="10471034" cy="1014984"/>
          </a:xfrm>
        </p:spPr>
        <p:txBody>
          <a:bodyPr anchor="ctr">
            <a:normAutofit/>
          </a:bodyPr>
          <a:lstStyle/>
          <a:p>
            <a:r>
              <a:rPr lang="en-US" dirty="0"/>
              <a:t>Table of Content</a:t>
            </a:r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70FEAF9-FE51-88C5-5757-1C45CC840F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1560" y="1234440"/>
            <a:ext cx="6314440" cy="4351338"/>
          </a:xfrm>
        </p:spPr>
        <p:txBody>
          <a:bodyPr>
            <a:normAutofit lnSpcReduction="10000"/>
          </a:bodyPr>
          <a:lstStyle/>
          <a:p>
            <a:pPr marL="457200" indent="-457200" defTabSz="82296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Why: Existing </a:t>
            </a:r>
            <a:r>
              <a:rPr lang="en-US" dirty="0" err="1"/>
              <a:t>uftrace</a:t>
            </a:r>
            <a:r>
              <a:rPr lang="en-US" dirty="0"/>
              <a:t> workflow</a:t>
            </a:r>
          </a:p>
          <a:p>
            <a:pPr marL="457200" indent="-457200" defTabSz="822960"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 marL="457200" indent="-457200" defTabSz="82296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How: “dynamic tracing” research objectives (2016)</a:t>
            </a:r>
          </a:p>
          <a:p>
            <a:pPr marL="457200" indent="-457200" defTabSz="822960"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 marL="457200" indent="-457200" defTabSz="82296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What: Productize student prototypes </a:t>
            </a:r>
          </a:p>
          <a:p>
            <a:pPr marL="2224087" lvl="5" indent="0" defTabSz="822960">
              <a:spcAft>
                <a:spcPts val="600"/>
              </a:spcAft>
              <a:buNone/>
            </a:pPr>
            <a:r>
              <a:rPr lang="en-US" dirty="0"/>
              <a:t>(plus, other enhancements)</a:t>
            </a:r>
          </a:p>
          <a:p>
            <a:pPr marL="2224087" lvl="5" indent="0" defTabSz="822960">
              <a:spcAft>
                <a:spcPts val="600"/>
              </a:spcAft>
              <a:buNone/>
            </a:pPr>
            <a:endParaRPr lang="en-US" dirty="0"/>
          </a:p>
          <a:p>
            <a:pPr marL="457200" indent="-457200" defTabSz="82296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Status: Project updates</a:t>
            </a:r>
          </a:p>
          <a:p>
            <a:pPr marL="457200" indent="-457200" defTabSz="822960"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 marL="457200" indent="-457200" defTabSz="82296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Thank you!</a:t>
            </a:r>
          </a:p>
          <a:p>
            <a:pPr marL="457200" indent="-457200" defTabSz="822960">
              <a:spcAft>
                <a:spcPts val="600"/>
              </a:spcAft>
              <a:buFont typeface="+mj-lt"/>
              <a:buAutoNum type="arabicPeriod"/>
            </a:pPr>
            <a:endParaRPr lang="en-CA" dirty="0"/>
          </a:p>
        </p:txBody>
      </p:sp>
      <p:pic>
        <p:nvPicPr>
          <p:cNvPr id="11" name="Graphic 10" descr="Woman wearing a suit">
            <a:extLst>
              <a:ext uri="{FF2B5EF4-FFF2-40B4-BE49-F238E27FC236}">
                <a16:creationId xmlns:a16="http://schemas.microsoft.com/office/drawing/2014/main" id="{400241E6-3E0E-149B-64C4-E17AC4894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157856" y="1157446"/>
            <a:ext cx="216217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0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15F05-1C48-3BFB-B425-30F788717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Status: Project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ACD06-4C90-CE96-41C9-0A8C66573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560" y="1110615"/>
            <a:ext cx="6517640" cy="4351338"/>
          </a:xfrm>
        </p:spPr>
        <p:txBody>
          <a:bodyPr/>
          <a:lstStyle/>
          <a:p>
            <a:pPr lvl="1"/>
            <a:r>
              <a:rPr lang="en-US" dirty="0"/>
              <a:t>Development inside Ciena is 80% to 90% done.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Available on some of our products.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Rolling out to more products in-progress.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Upstreaming to </a:t>
            </a:r>
            <a:r>
              <a:rPr lang="en-US" dirty="0" err="1"/>
              <a:t>uftrace</a:t>
            </a:r>
            <a:r>
              <a:rPr lang="en-US" dirty="0"/>
              <a:t> project is on-going.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Thank you to </a:t>
            </a:r>
            <a:r>
              <a:rPr lang="en-US" sz="1800" dirty="0" err="1"/>
              <a:t>Namhyung</a:t>
            </a:r>
            <a:r>
              <a:rPr lang="en-US" sz="1800" dirty="0"/>
              <a:t> Kim, </a:t>
            </a:r>
            <a:r>
              <a:rPr lang="en-US" sz="1800" dirty="0" err="1"/>
              <a:t>Honggyu</a:t>
            </a:r>
            <a:r>
              <a:rPr lang="en-US" sz="1800" dirty="0"/>
              <a:t> Kim, and the extended </a:t>
            </a:r>
            <a:r>
              <a:rPr lang="en-US" sz="1800" dirty="0" err="1"/>
              <a:t>uftrace</a:t>
            </a:r>
            <a:r>
              <a:rPr lang="en-US" sz="1800" dirty="0"/>
              <a:t> team!</a:t>
            </a:r>
          </a:p>
          <a:p>
            <a:pPr marL="2286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sz="1800" dirty="0"/>
          </a:p>
        </p:txBody>
      </p:sp>
      <p:pic>
        <p:nvPicPr>
          <p:cNvPr id="6" name="Graphic 5" descr="Man riding a scooter">
            <a:extLst>
              <a:ext uri="{FF2B5EF4-FFF2-40B4-BE49-F238E27FC236}">
                <a16:creationId xmlns:a16="http://schemas.microsoft.com/office/drawing/2014/main" id="{125C3515-95A2-1F0C-0DA3-6C1821158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478648" y="1635436"/>
            <a:ext cx="1589258" cy="43513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346171-0B3A-F157-B216-2AB0AE4FEBE0}"/>
              </a:ext>
            </a:extLst>
          </p:cNvPr>
          <p:cNvSpPr txBox="1"/>
          <p:nvPr/>
        </p:nvSpPr>
        <p:spPr>
          <a:xfrm>
            <a:off x="8437886" y="1705456"/>
            <a:ext cx="1308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22960">
              <a:spcAft>
                <a:spcPts val="600"/>
              </a:spcAft>
            </a:pPr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Good job!</a:t>
            </a:r>
          </a:p>
        </p:txBody>
      </p:sp>
    </p:spTree>
    <p:extLst>
      <p:ext uri="{BB962C8B-B14F-4D97-AF65-F5344CB8AC3E}">
        <p14:creationId xmlns:p14="http://schemas.microsoft.com/office/powerpoint/2010/main" val="4267746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15F05-1C48-3BFB-B425-30F788717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Status: Project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ACD06-4C90-CE96-41C9-0A8C66573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560" y="1110615"/>
            <a:ext cx="6517640" cy="4351338"/>
          </a:xfrm>
        </p:spPr>
        <p:txBody>
          <a:bodyPr/>
          <a:lstStyle/>
          <a:p>
            <a:pPr lvl="1"/>
            <a:r>
              <a:rPr lang="en-US" dirty="0"/>
              <a:t>Development inside Ciena is 80% to 90% done.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Available on some of our products.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Rolling out to more products in-progress.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Upstreaming to </a:t>
            </a:r>
            <a:r>
              <a:rPr lang="en-US" dirty="0" err="1"/>
              <a:t>uftrace</a:t>
            </a:r>
            <a:r>
              <a:rPr lang="en-US" dirty="0"/>
              <a:t> project is on-going.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Thank you to </a:t>
            </a:r>
            <a:r>
              <a:rPr lang="en-US" sz="1800" dirty="0" err="1"/>
              <a:t>Namhyung</a:t>
            </a:r>
            <a:r>
              <a:rPr lang="en-US" sz="1800" dirty="0"/>
              <a:t> Kim, </a:t>
            </a:r>
            <a:r>
              <a:rPr lang="en-US" sz="1800" dirty="0" err="1"/>
              <a:t>Honggyu</a:t>
            </a:r>
            <a:r>
              <a:rPr lang="en-US" sz="1800" dirty="0"/>
              <a:t> Kim, and the extended </a:t>
            </a:r>
            <a:r>
              <a:rPr lang="en-US" sz="1800" dirty="0" err="1"/>
              <a:t>uftrace</a:t>
            </a:r>
            <a:r>
              <a:rPr lang="en-US" sz="1800" dirty="0"/>
              <a:t> team!</a:t>
            </a:r>
          </a:p>
          <a:p>
            <a:pPr marL="2286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sz="1800" dirty="0"/>
          </a:p>
        </p:txBody>
      </p:sp>
      <p:pic>
        <p:nvPicPr>
          <p:cNvPr id="6" name="Graphic 5" descr="Man riding a scooter">
            <a:extLst>
              <a:ext uri="{FF2B5EF4-FFF2-40B4-BE49-F238E27FC236}">
                <a16:creationId xmlns:a16="http://schemas.microsoft.com/office/drawing/2014/main" id="{125C3515-95A2-1F0C-0DA3-6C1821158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478648" y="1635436"/>
            <a:ext cx="1589258" cy="43513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346171-0B3A-F157-B216-2AB0AE4FEBE0}"/>
              </a:ext>
            </a:extLst>
          </p:cNvPr>
          <p:cNvSpPr txBox="1"/>
          <p:nvPr/>
        </p:nvSpPr>
        <p:spPr>
          <a:xfrm>
            <a:off x="7174971" y="1705456"/>
            <a:ext cx="2634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22960">
              <a:spcAft>
                <a:spcPts val="600"/>
              </a:spcAft>
            </a:pPr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But we are not done.</a:t>
            </a:r>
            <a:endParaRPr lang="en-CA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909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A5D0516-2185-C65D-D58C-F4212C68C295}"/>
              </a:ext>
            </a:extLst>
          </p:cNvPr>
          <p:cNvSpPr txBox="1"/>
          <p:nvPr/>
        </p:nvSpPr>
        <p:spPr>
          <a:xfrm>
            <a:off x="3021796" y="485805"/>
            <a:ext cx="7481535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2960">
              <a:spcAft>
                <a:spcPts val="600"/>
              </a:spcAft>
            </a:pPr>
            <a:r>
              <a:rPr lang="en-US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Thank you to:</a:t>
            </a:r>
          </a:p>
          <a:p>
            <a:pPr marL="342900" indent="-342900" defTabSz="8229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Everyone at the Dorsal lab (including past students),</a:t>
            </a:r>
          </a:p>
          <a:p>
            <a:pPr marL="342900" indent="-342900" defTabSz="8229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Ciena Management (VPs, directors, and so on),</a:t>
            </a:r>
          </a:p>
          <a:p>
            <a:pPr marL="342900" indent="-342900" defTabSz="8229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Namhyung</a:t>
            </a:r>
            <a:r>
              <a:rPr lang="en-US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Kim, and </a:t>
            </a:r>
            <a:r>
              <a:rPr lang="en-US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Honggyu</a:t>
            </a:r>
            <a:r>
              <a:rPr lang="en-US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Kim, and</a:t>
            </a:r>
          </a:p>
          <a:p>
            <a:pPr marL="342900" indent="-342900" defTabSz="8229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Everyone else for your continuous support!</a:t>
            </a:r>
          </a:p>
          <a:p>
            <a:pPr defTabSz="822960">
              <a:spcAft>
                <a:spcPts val="600"/>
              </a:spcAft>
            </a:pPr>
            <a:endParaRPr lang="en-US" sz="2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defTabSz="822960">
              <a:spcAft>
                <a:spcPts val="600"/>
              </a:spcAft>
            </a:pPr>
            <a:endParaRPr lang="en-CA" sz="2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Graphic 4" descr="Man in tuxedo">
            <a:extLst>
              <a:ext uri="{FF2B5EF4-FFF2-40B4-BE49-F238E27FC236}">
                <a16:creationId xmlns:a16="http://schemas.microsoft.com/office/drawing/2014/main" id="{6B911487-8B0C-4AF2-A0EC-5EC602CB4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381072" y="2602511"/>
            <a:ext cx="1410097" cy="402884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BEC8C15-ACD2-CA8F-4209-9B5190C43763}"/>
              </a:ext>
            </a:extLst>
          </p:cNvPr>
          <p:cNvGrpSpPr/>
          <p:nvPr/>
        </p:nvGrpSpPr>
        <p:grpSpPr>
          <a:xfrm flipH="1">
            <a:off x="4605346" y="2677041"/>
            <a:ext cx="1598052" cy="3954319"/>
            <a:chOff x="6004025" y="457426"/>
            <a:chExt cx="2739584" cy="6240942"/>
          </a:xfrm>
        </p:grpSpPr>
        <p:pic>
          <p:nvPicPr>
            <p:cNvPr id="10" name="Graphic 9" descr="Male holding cup">
              <a:extLst>
                <a:ext uri="{FF2B5EF4-FFF2-40B4-BE49-F238E27FC236}">
                  <a16:creationId xmlns:a16="http://schemas.microsoft.com/office/drawing/2014/main" id="{22F9DABC-412D-3A46-F535-9E16AEE76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6004025" y="1219200"/>
              <a:ext cx="2739584" cy="5479168"/>
            </a:xfrm>
            <a:prstGeom prst="rect">
              <a:avLst/>
            </a:prstGeom>
          </p:spPr>
        </p:pic>
        <p:pic>
          <p:nvPicPr>
            <p:cNvPr id="11" name="Graphic 10" descr="Man with short hair">
              <a:extLst>
                <a:ext uri="{FF2B5EF4-FFF2-40B4-BE49-F238E27FC236}">
                  <a16:creationId xmlns:a16="http://schemas.microsoft.com/office/drawing/2014/main" id="{67FCCC63-456E-F06D-D9DE-E40D09EB5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7190400" y="457426"/>
              <a:ext cx="873621" cy="1056800"/>
            </a:xfrm>
            <a:prstGeom prst="rect">
              <a:avLst/>
            </a:prstGeom>
          </p:spPr>
        </p:pic>
        <p:pic>
          <p:nvPicPr>
            <p:cNvPr id="13" name="Graphic 12" descr="A face with closed eyes">
              <a:extLst>
                <a:ext uri="{FF2B5EF4-FFF2-40B4-BE49-F238E27FC236}">
                  <a16:creationId xmlns:a16="http://schemas.microsoft.com/office/drawing/2014/main" id="{56EFAA01-4176-46FA-40AE-903AB9C36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flipH="1">
              <a:off x="7279491" y="733357"/>
              <a:ext cx="543038" cy="543038"/>
            </a:xfrm>
            <a:prstGeom prst="rect">
              <a:avLst/>
            </a:prstGeom>
          </p:spPr>
        </p:pic>
      </p:grpSp>
      <p:pic>
        <p:nvPicPr>
          <p:cNvPr id="14" name="Graphic 13" descr="Man with mohawk">
            <a:extLst>
              <a:ext uri="{FF2B5EF4-FFF2-40B4-BE49-F238E27FC236}">
                <a16:creationId xmlns:a16="http://schemas.microsoft.com/office/drawing/2014/main" id="{38AE1F6E-3EBB-D0C4-3CEA-D2F7EE3ED2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55270" y="2455657"/>
            <a:ext cx="1226562" cy="391653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E6008E4-13DB-7EB0-2D82-C4807A22EE9C}"/>
              </a:ext>
            </a:extLst>
          </p:cNvPr>
          <p:cNvGrpSpPr/>
          <p:nvPr/>
        </p:nvGrpSpPr>
        <p:grpSpPr>
          <a:xfrm>
            <a:off x="8025993" y="2468491"/>
            <a:ext cx="1292198" cy="3954319"/>
            <a:chOff x="8617203" y="0"/>
            <a:chExt cx="2213964" cy="6829425"/>
          </a:xfrm>
        </p:grpSpPr>
        <p:pic>
          <p:nvPicPr>
            <p:cNvPr id="16" name="Graphic 15" descr="Boy wearing clothes with pattern">
              <a:extLst>
                <a:ext uri="{FF2B5EF4-FFF2-40B4-BE49-F238E27FC236}">
                  <a16:creationId xmlns:a16="http://schemas.microsoft.com/office/drawing/2014/main" id="{0D942041-10D4-CD5D-C4E2-8C9CD11A0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flipH="1">
              <a:off x="8617203" y="1103084"/>
              <a:ext cx="2213964" cy="5726341"/>
            </a:xfrm>
            <a:prstGeom prst="rect">
              <a:avLst/>
            </a:prstGeom>
          </p:spPr>
        </p:pic>
        <p:pic>
          <p:nvPicPr>
            <p:cNvPr id="17" name="Graphic 16" descr="Woman with short afro">
              <a:extLst>
                <a:ext uri="{FF2B5EF4-FFF2-40B4-BE49-F238E27FC236}">
                  <a16:creationId xmlns:a16="http://schemas.microsoft.com/office/drawing/2014/main" id="{4E51F710-CAFE-9CBC-83A8-95EE06AFA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flipH="1">
              <a:off x="9139680" y="0"/>
              <a:ext cx="1394970" cy="1446005"/>
            </a:xfrm>
            <a:prstGeom prst="rect">
              <a:avLst/>
            </a:prstGeom>
          </p:spPr>
        </p:pic>
        <p:pic>
          <p:nvPicPr>
            <p:cNvPr id="18" name="Graphic 17" descr="A happy face">
              <a:extLst>
                <a:ext uri="{FF2B5EF4-FFF2-40B4-BE49-F238E27FC236}">
                  <a16:creationId xmlns:a16="http://schemas.microsoft.com/office/drawing/2014/main" id="{9FF6A4BE-A8B2-06D8-8023-0A9FEDE3D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flipH="1">
              <a:off x="9386046" y="595313"/>
              <a:ext cx="660400" cy="681038"/>
            </a:xfrm>
            <a:prstGeom prst="rect">
              <a:avLst/>
            </a:prstGeom>
          </p:spPr>
        </p:pic>
      </p:grpSp>
      <p:pic>
        <p:nvPicPr>
          <p:cNvPr id="19" name="Graphic 18" descr="Woman wearing a suit">
            <a:extLst>
              <a:ext uri="{FF2B5EF4-FFF2-40B4-BE49-F238E27FC236}">
                <a16:creationId xmlns:a16="http://schemas.microsoft.com/office/drawing/2014/main" id="{3E1DF9A5-D154-09B5-5867-E108C1EA93F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19716" y="1359700"/>
            <a:ext cx="1867874" cy="3892090"/>
          </a:xfrm>
          <a:prstGeom prst="rect">
            <a:avLst/>
          </a:prstGeom>
        </p:spPr>
      </p:pic>
      <p:pic>
        <p:nvPicPr>
          <p:cNvPr id="26" name="Graphic 25" descr="Man riding a scooter">
            <a:extLst>
              <a:ext uri="{FF2B5EF4-FFF2-40B4-BE49-F238E27FC236}">
                <a16:creationId xmlns:a16="http://schemas.microsoft.com/office/drawing/2014/main" id="{56F814E5-6A61-2DC9-E5CE-FC55FFDCBE9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flipH="1">
            <a:off x="9478648" y="1635436"/>
            <a:ext cx="158925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2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ED371B8-3F59-32D8-55FE-6AE663614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1952160"/>
            <a:ext cx="5715000" cy="1828800"/>
          </a:xfrm>
        </p:spPr>
        <p:txBody>
          <a:bodyPr anchor="b">
            <a:normAutofit/>
          </a:bodyPr>
          <a:lstStyle/>
          <a:p>
            <a:r>
              <a:rPr lang="en-US" dirty="0"/>
              <a:t>Why</a:t>
            </a:r>
            <a:endParaRPr lang="en-CA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31EE8557-3678-800E-F0D0-1DFE068C5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1560" y="4009560"/>
            <a:ext cx="5715000" cy="914400"/>
          </a:xfrm>
        </p:spPr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F74ED8-2BF3-6A46-E3ED-C88A2B2EA4FE}"/>
              </a:ext>
            </a:extLst>
          </p:cNvPr>
          <p:cNvGrpSpPr/>
          <p:nvPr/>
        </p:nvGrpSpPr>
        <p:grpSpPr>
          <a:xfrm>
            <a:off x="8617203" y="0"/>
            <a:ext cx="2213964" cy="6829425"/>
            <a:chOff x="8617203" y="0"/>
            <a:chExt cx="2213964" cy="6829425"/>
          </a:xfrm>
        </p:grpSpPr>
        <p:pic>
          <p:nvPicPr>
            <p:cNvPr id="5" name="Graphic 4" descr="Boy wearing clothes with pattern">
              <a:extLst>
                <a:ext uri="{FF2B5EF4-FFF2-40B4-BE49-F238E27FC236}">
                  <a16:creationId xmlns:a16="http://schemas.microsoft.com/office/drawing/2014/main" id="{FFFE7DB1-38B4-C09A-0680-D64065FE5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617203" y="1103084"/>
              <a:ext cx="2213964" cy="5726341"/>
            </a:xfrm>
            <a:prstGeom prst="rect">
              <a:avLst/>
            </a:prstGeom>
          </p:spPr>
        </p:pic>
        <p:pic>
          <p:nvPicPr>
            <p:cNvPr id="9" name="Graphic 8" descr="Woman with short afro">
              <a:extLst>
                <a:ext uri="{FF2B5EF4-FFF2-40B4-BE49-F238E27FC236}">
                  <a16:creationId xmlns:a16="http://schemas.microsoft.com/office/drawing/2014/main" id="{CB761A31-6FB5-21C3-000D-113B9897F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139680" y="0"/>
              <a:ext cx="1394970" cy="1446005"/>
            </a:xfrm>
            <a:prstGeom prst="rect">
              <a:avLst/>
            </a:prstGeom>
          </p:spPr>
        </p:pic>
        <p:pic>
          <p:nvPicPr>
            <p:cNvPr id="12" name="Graphic 11" descr="A happy face">
              <a:extLst>
                <a:ext uri="{FF2B5EF4-FFF2-40B4-BE49-F238E27FC236}">
                  <a16:creationId xmlns:a16="http://schemas.microsoft.com/office/drawing/2014/main" id="{437D704F-56A8-D7FB-2287-D45E1DF30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9386046" y="595313"/>
              <a:ext cx="660400" cy="6810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771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D10BD-BCBA-66BB-D882-BF266169A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0"/>
            <a:ext cx="10471034" cy="1014984"/>
          </a:xfrm>
        </p:spPr>
        <p:txBody>
          <a:bodyPr anchor="ctr">
            <a:normAutofit/>
          </a:bodyPr>
          <a:lstStyle/>
          <a:p>
            <a:r>
              <a:rPr lang="en-US" dirty="0"/>
              <a:t>Why: Existing </a:t>
            </a:r>
            <a:r>
              <a:rPr lang="en-US" dirty="0" err="1"/>
              <a:t>uftrace</a:t>
            </a:r>
            <a:r>
              <a:rPr lang="en-US" dirty="0"/>
              <a:t> workflow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0FDC80-D36A-DF63-AA6B-4F1C88BBF0AE}"/>
              </a:ext>
            </a:extLst>
          </p:cNvPr>
          <p:cNvSpPr>
            <a:spLocks/>
          </p:cNvSpPr>
          <p:nvPr/>
        </p:nvSpPr>
        <p:spPr>
          <a:xfrm>
            <a:off x="1392257" y="1234440"/>
            <a:ext cx="6440014" cy="395431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11480" indent="-411480" defTabSz="822960">
              <a:spcAft>
                <a:spcPts val="600"/>
              </a:spcAft>
              <a:buFont typeface="+mj-lt"/>
              <a:buAutoNum type="arabicPeriod"/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Launch </a:t>
            </a:r>
            <a:r>
              <a:rPr lang="en-US" dirty="0"/>
              <a:t>program from </a:t>
            </a:r>
            <a:r>
              <a:rPr lang="en-US" dirty="0" err="1"/>
              <a:t>uftrace</a:t>
            </a:r>
            <a:r>
              <a:rPr lang="en-US" dirty="0"/>
              <a:t> providing desired options and what needs to be patched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411480" indent="-411480" defTabSz="822960">
              <a:spcAft>
                <a:spcPts val="600"/>
              </a:spcAft>
              <a:buFont typeface="+mj-lt"/>
              <a:buAutoNum type="arabicPeriod"/>
            </a:pP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11480" indent="-411480" defTabSz="822960">
              <a:spcAft>
                <a:spcPts val="600"/>
              </a:spcAft>
              <a:buFont typeface="+mj-lt"/>
              <a:buAutoNum type="arabicPeriod"/>
            </a:pP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Uftrace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collects a trace in "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uftrace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binary format".</a:t>
            </a:r>
          </a:p>
          <a:p>
            <a:pPr marL="411480" indent="-411480" defTabSz="822960">
              <a:spcAft>
                <a:spcPts val="600"/>
              </a:spcAft>
              <a:buFont typeface="+mj-lt"/>
              <a:buAutoNum type="arabicPeriod"/>
            </a:pP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11480" indent="-411480" defTabSz="822960">
              <a:spcAft>
                <a:spcPts val="600"/>
              </a:spcAft>
              <a:buFont typeface="+mj-lt"/>
              <a:buAutoNum type="arabicPeriod"/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 terminates.</a:t>
            </a:r>
          </a:p>
          <a:p>
            <a:pPr marL="411480" indent="-411480" defTabSz="822960">
              <a:spcAft>
                <a:spcPts val="600"/>
              </a:spcAft>
              <a:buFont typeface="+mj-lt"/>
              <a:buAutoNum type="arabicPeriod"/>
            </a:pP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11480" indent="-411480" defTabSz="822960">
              <a:spcAft>
                <a:spcPts val="600"/>
              </a:spcAft>
              <a:buFont typeface="+mj-lt"/>
              <a:buAutoNum type="arabicPeriod"/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Collected trace is available for analysis.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20879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D10BD-BCBA-66BB-D882-BF266169A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0"/>
            <a:ext cx="10471034" cy="1014984"/>
          </a:xfrm>
        </p:spPr>
        <p:txBody>
          <a:bodyPr anchor="ctr">
            <a:normAutofit/>
          </a:bodyPr>
          <a:lstStyle/>
          <a:p>
            <a:r>
              <a:rPr lang="en-US" dirty="0"/>
              <a:t>Why: Existing </a:t>
            </a:r>
            <a:r>
              <a:rPr lang="en-US" dirty="0" err="1"/>
              <a:t>uftrace</a:t>
            </a:r>
            <a:r>
              <a:rPr lang="en-US" dirty="0"/>
              <a:t> workflow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0FDC80-D36A-DF63-AA6B-4F1C88BBF0AE}"/>
              </a:ext>
            </a:extLst>
          </p:cNvPr>
          <p:cNvSpPr>
            <a:spLocks/>
          </p:cNvSpPr>
          <p:nvPr/>
        </p:nvSpPr>
        <p:spPr>
          <a:xfrm>
            <a:off x="1392257" y="1234440"/>
            <a:ext cx="6440014" cy="395431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11480" indent="-411480" defTabSz="822960">
              <a:spcAft>
                <a:spcPts val="600"/>
              </a:spcAft>
              <a:buFont typeface="+mj-lt"/>
              <a:buAutoNum type="arabicPeriod"/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Launch </a:t>
            </a:r>
            <a:r>
              <a:rPr lang="en-US" dirty="0"/>
              <a:t>program from </a:t>
            </a:r>
            <a:r>
              <a:rPr lang="en-US" dirty="0" err="1"/>
              <a:t>uftrace</a:t>
            </a:r>
            <a:r>
              <a:rPr lang="en-US" dirty="0"/>
              <a:t> providing desired options and what needs to be patched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411480" indent="-411480" defTabSz="822960">
              <a:spcAft>
                <a:spcPts val="600"/>
              </a:spcAft>
              <a:buFont typeface="+mj-lt"/>
              <a:buAutoNum type="arabicPeriod"/>
            </a:pP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11480" indent="-411480" defTabSz="822960">
              <a:spcAft>
                <a:spcPts val="600"/>
              </a:spcAft>
              <a:buFont typeface="+mj-lt"/>
              <a:buAutoNum type="arabicPeriod"/>
            </a:pP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Uftrace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collects a trace in "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uftrace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binary format".</a:t>
            </a:r>
          </a:p>
          <a:p>
            <a:pPr marL="411480" indent="-411480" defTabSz="822960">
              <a:spcAft>
                <a:spcPts val="600"/>
              </a:spcAft>
              <a:buFont typeface="+mj-lt"/>
              <a:buAutoNum type="arabicPeriod"/>
            </a:pP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11480" indent="-411480" defTabSz="822960">
              <a:spcAft>
                <a:spcPts val="600"/>
              </a:spcAft>
              <a:buFont typeface="+mj-lt"/>
              <a:buAutoNum type="arabicPeriod"/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 terminates.</a:t>
            </a:r>
          </a:p>
          <a:p>
            <a:pPr marL="411480" indent="-411480" defTabSz="822960">
              <a:spcAft>
                <a:spcPts val="600"/>
              </a:spcAft>
              <a:buFont typeface="+mj-lt"/>
              <a:buAutoNum type="arabicPeriod"/>
            </a:pP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11480" indent="-411480" defTabSz="822960">
              <a:spcAft>
                <a:spcPts val="600"/>
              </a:spcAft>
              <a:buFont typeface="+mj-lt"/>
              <a:buAutoNum type="arabicPeriod"/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Collected trace is available for analysis.</a:t>
            </a:r>
            <a:endParaRPr lang="en-CA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249F0F-04BC-342F-822D-333984E136A3}"/>
              </a:ext>
            </a:extLst>
          </p:cNvPr>
          <p:cNvSpPr txBox="1"/>
          <p:nvPr/>
        </p:nvSpPr>
        <p:spPr>
          <a:xfrm>
            <a:off x="7987945" y="1793384"/>
            <a:ext cx="180850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22960">
              <a:spcAft>
                <a:spcPts val="600"/>
              </a:spcAft>
            </a:pPr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Wow!</a:t>
            </a:r>
            <a:r>
              <a:rPr lang="en-US" sz="2000" kern="1200" dirty="0">
                <a:solidFill>
                  <a:srgbClr val="C00000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rgbClr val="C00000"/>
                </a:solidFill>
                <a:latin typeface="Comic Sans MS" panose="030F0702030302020204" pitchFamily="66" charset="0"/>
                <a:ea typeface="+mn-ea"/>
                <a:cs typeface="+mn-cs"/>
              </a:rPr>
              <a:t>uftrace</a:t>
            </a:r>
            <a:endParaRPr lang="en-US" sz="2000" kern="1200" dirty="0">
              <a:solidFill>
                <a:srgbClr val="C00000"/>
              </a:solidFill>
              <a:latin typeface="Comic Sans MS" panose="030F0702030302020204" pitchFamily="66" charset="0"/>
              <a:ea typeface="+mn-ea"/>
              <a:cs typeface="+mn-cs"/>
            </a:endParaRPr>
          </a:p>
          <a:p>
            <a:pPr algn="ctr" defTabSz="822960">
              <a:spcAft>
                <a:spcPts val="600"/>
              </a:spcAft>
            </a:pPr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i</a:t>
            </a:r>
            <a:r>
              <a:rPr lang="en-US" sz="2000" kern="1200" dirty="0">
                <a:solidFill>
                  <a:srgbClr val="C00000"/>
                </a:solidFill>
                <a:latin typeface="Comic Sans MS" panose="030F0702030302020204" pitchFamily="66" charset="0"/>
                <a:ea typeface="+mn-ea"/>
                <a:cs typeface="+mn-cs"/>
              </a:rPr>
              <a:t>s very cool!</a:t>
            </a:r>
            <a:endParaRPr lang="en-C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CF6C98C-93D6-7BDE-3242-738851A352EC}"/>
              </a:ext>
            </a:extLst>
          </p:cNvPr>
          <p:cNvGrpSpPr/>
          <p:nvPr/>
        </p:nvGrpSpPr>
        <p:grpSpPr>
          <a:xfrm>
            <a:off x="9697258" y="1619876"/>
            <a:ext cx="1292198" cy="3954319"/>
            <a:chOff x="8617203" y="0"/>
            <a:chExt cx="2213964" cy="6829425"/>
          </a:xfrm>
        </p:grpSpPr>
        <p:pic>
          <p:nvPicPr>
            <p:cNvPr id="10" name="Graphic 9" descr="Boy wearing clothes with pattern">
              <a:extLst>
                <a:ext uri="{FF2B5EF4-FFF2-40B4-BE49-F238E27FC236}">
                  <a16:creationId xmlns:a16="http://schemas.microsoft.com/office/drawing/2014/main" id="{C8FEFB56-21AC-1C60-EA48-F317D9467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617203" y="1103084"/>
              <a:ext cx="2213964" cy="5726341"/>
            </a:xfrm>
            <a:prstGeom prst="rect">
              <a:avLst/>
            </a:prstGeom>
          </p:spPr>
        </p:pic>
        <p:pic>
          <p:nvPicPr>
            <p:cNvPr id="11" name="Graphic 10" descr="Woman with short afro">
              <a:extLst>
                <a:ext uri="{FF2B5EF4-FFF2-40B4-BE49-F238E27FC236}">
                  <a16:creationId xmlns:a16="http://schemas.microsoft.com/office/drawing/2014/main" id="{54185681-E58A-58AD-76AF-1E46B0138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139680" y="0"/>
              <a:ext cx="1394970" cy="1446005"/>
            </a:xfrm>
            <a:prstGeom prst="rect">
              <a:avLst/>
            </a:prstGeom>
          </p:spPr>
        </p:pic>
        <p:pic>
          <p:nvPicPr>
            <p:cNvPr id="12" name="Graphic 11" descr="A happy face">
              <a:extLst>
                <a:ext uri="{FF2B5EF4-FFF2-40B4-BE49-F238E27FC236}">
                  <a16:creationId xmlns:a16="http://schemas.microsoft.com/office/drawing/2014/main" id="{2D600FEE-EFC0-E3E8-A709-F5DFFC8E6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9386046" y="595313"/>
              <a:ext cx="660400" cy="6810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226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D10BD-BCBA-66BB-D882-BF266169A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0"/>
            <a:ext cx="10471034" cy="1014984"/>
          </a:xfrm>
        </p:spPr>
        <p:txBody>
          <a:bodyPr anchor="ctr">
            <a:normAutofit/>
          </a:bodyPr>
          <a:lstStyle/>
          <a:p>
            <a:r>
              <a:rPr lang="en-US" dirty="0"/>
              <a:t>Why: Existing </a:t>
            </a:r>
            <a:r>
              <a:rPr lang="en-US" dirty="0" err="1"/>
              <a:t>uftrace</a:t>
            </a:r>
            <a:r>
              <a:rPr lang="en-US" dirty="0"/>
              <a:t> workflow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0FDC80-D36A-DF63-AA6B-4F1C88BBF0AE}"/>
              </a:ext>
            </a:extLst>
          </p:cNvPr>
          <p:cNvSpPr>
            <a:spLocks/>
          </p:cNvSpPr>
          <p:nvPr/>
        </p:nvSpPr>
        <p:spPr>
          <a:xfrm>
            <a:off x="1392257" y="1234440"/>
            <a:ext cx="6440014" cy="395431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11480" indent="-411480" defTabSz="822960">
              <a:spcAft>
                <a:spcPts val="600"/>
              </a:spcAft>
              <a:buFont typeface="+mj-lt"/>
              <a:buAutoNum type="arabicPeriod"/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Launch </a:t>
            </a:r>
            <a:r>
              <a:rPr lang="en-US" dirty="0"/>
              <a:t>program from </a:t>
            </a:r>
            <a:r>
              <a:rPr lang="en-US" dirty="0" err="1"/>
              <a:t>uftrace</a:t>
            </a:r>
            <a:r>
              <a:rPr lang="en-US" dirty="0"/>
              <a:t> providing desired options and what needs to be patched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411480" indent="-411480" defTabSz="822960">
              <a:spcAft>
                <a:spcPts val="600"/>
              </a:spcAft>
              <a:buFont typeface="+mj-lt"/>
              <a:buAutoNum type="arabicPeriod"/>
            </a:pP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11480" indent="-411480" defTabSz="822960">
              <a:spcAft>
                <a:spcPts val="600"/>
              </a:spcAft>
              <a:buFont typeface="+mj-lt"/>
              <a:buAutoNum type="arabicPeriod"/>
            </a:pP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Uftrace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collects a trace in "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uftrace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binary format".</a:t>
            </a:r>
          </a:p>
          <a:p>
            <a:pPr marL="411480" indent="-411480" defTabSz="822960">
              <a:spcAft>
                <a:spcPts val="600"/>
              </a:spcAft>
              <a:buFont typeface="+mj-lt"/>
              <a:buAutoNum type="arabicPeriod"/>
            </a:pP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11480" indent="-411480" defTabSz="822960">
              <a:spcAft>
                <a:spcPts val="600"/>
              </a:spcAft>
              <a:buFont typeface="+mj-lt"/>
              <a:buAutoNum type="arabicPeriod"/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 terminates.</a:t>
            </a:r>
          </a:p>
          <a:p>
            <a:pPr marL="411480" indent="-411480" defTabSz="822960">
              <a:spcAft>
                <a:spcPts val="600"/>
              </a:spcAft>
              <a:buFont typeface="+mj-lt"/>
              <a:buAutoNum type="arabicPeriod"/>
            </a:pP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11480" indent="-411480" defTabSz="822960">
              <a:spcAft>
                <a:spcPts val="600"/>
              </a:spcAft>
              <a:buFont typeface="+mj-lt"/>
              <a:buAutoNum type="arabicPeriod"/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Collected trace is available for analysis.</a:t>
            </a:r>
            <a:endParaRPr lang="en-CA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1E3E5B-729A-E964-8FCB-E48F2067ADF2}"/>
              </a:ext>
            </a:extLst>
          </p:cNvPr>
          <p:cNvSpPr txBox="1"/>
          <p:nvPr/>
        </p:nvSpPr>
        <p:spPr>
          <a:xfrm>
            <a:off x="7777839" y="1793384"/>
            <a:ext cx="192392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22960">
              <a:spcAft>
                <a:spcPts val="600"/>
              </a:spcAft>
            </a:pPr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Let’s help with</a:t>
            </a:r>
          </a:p>
          <a:p>
            <a:pPr algn="ctr" defTabSz="822960">
              <a:spcAft>
                <a:spcPts val="600"/>
              </a:spcAft>
            </a:pPr>
            <a:r>
              <a:rPr lang="en-US" sz="20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uftrace</a:t>
            </a:r>
            <a:endParaRPr lang="en-U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 defTabSz="822960">
              <a:spcAft>
                <a:spcPts val="600"/>
              </a:spcAft>
            </a:pPr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capabilities.</a:t>
            </a:r>
            <a:endParaRPr lang="en-CA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Graphic 6" descr="Boy wearing clothes with pattern">
            <a:extLst>
              <a:ext uri="{FF2B5EF4-FFF2-40B4-BE49-F238E27FC236}">
                <a16:creationId xmlns:a16="http://schemas.microsoft.com/office/drawing/2014/main" id="{772CBC02-30B5-E528-E671-998DE5B97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697258" y="2258575"/>
            <a:ext cx="1292198" cy="3315620"/>
          </a:xfrm>
          <a:prstGeom prst="rect">
            <a:avLst/>
          </a:prstGeom>
        </p:spPr>
      </p:pic>
      <p:pic>
        <p:nvPicPr>
          <p:cNvPr id="8" name="Graphic 7" descr="Woman with short afro">
            <a:extLst>
              <a:ext uri="{FF2B5EF4-FFF2-40B4-BE49-F238E27FC236}">
                <a16:creationId xmlns:a16="http://schemas.microsoft.com/office/drawing/2014/main" id="{2BB411BD-A8B9-DB53-E48D-3260C4EF10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0002206" y="1619876"/>
            <a:ext cx="814186" cy="837254"/>
          </a:xfrm>
          <a:prstGeom prst="rect">
            <a:avLst/>
          </a:prstGeom>
        </p:spPr>
      </p:pic>
      <p:pic>
        <p:nvPicPr>
          <p:cNvPr id="9" name="Graphic 8" descr="A happy face">
            <a:extLst>
              <a:ext uri="{FF2B5EF4-FFF2-40B4-BE49-F238E27FC236}">
                <a16:creationId xmlns:a16="http://schemas.microsoft.com/office/drawing/2014/main" id="{74D97140-5927-1310-953F-F0F6FF7F21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0145999" y="1964569"/>
            <a:ext cx="385448" cy="39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7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Man with mohawk">
            <a:extLst>
              <a:ext uri="{FF2B5EF4-FFF2-40B4-BE49-F238E27FC236}">
                <a16:creationId xmlns:a16="http://schemas.microsoft.com/office/drawing/2014/main" id="{DA18CED2-497E-E2E9-2531-86304CFCC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642675" y="0"/>
            <a:ext cx="2147753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ED371B8-3F59-32D8-55FE-6AE663614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1952160"/>
            <a:ext cx="5715000" cy="1828800"/>
          </a:xfrm>
        </p:spPr>
        <p:txBody>
          <a:bodyPr anchor="b">
            <a:normAutofit/>
          </a:bodyPr>
          <a:lstStyle/>
          <a:p>
            <a:r>
              <a:rPr lang="en-US" dirty="0"/>
              <a:t>How</a:t>
            </a:r>
            <a:endParaRPr lang="en-CA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F7D0C4C-DF84-A73B-8F33-7523529B7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1560" y="4009560"/>
            <a:ext cx="5715000" cy="9144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0D4D45-3EF3-3CCF-48AE-974A26184439}"/>
              </a:ext>
            </a:extLst>
          </p:cNvPr>
          <p:cNvSpPr txBox="1"/>
          <p:nvPr/>
        </p:nvSpPr>
        <p:spPr>
          <a:xfrm>
            <a:off x="5906770" y="674370"/>
            <a:ext cx="2190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Researcher</a:t>
            </a:r>
            <a:endParaRPr lang="en-CA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Graphic 4" descr="Arrow: Counter-clockwise curve outline">
            <a:extLst>
              <a:ext uri="{FF2B5EF4-FFF2-40B4-BE49-F238E27FC236}">
                <a16:creationId xmlns:a16="http://schemas.microsoft.com/office/drawing/2014/main" id="{ACCDC6CF-EB4A-EE71-E5FB-AA6BC2971D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010943" flipH="1">
            <a:off x="7945872" y="6692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1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D10BD-BCBA-66BB-D882-BF266169A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0"/>
            <a:ext cx="10471034" cy="1014984"/>
          </a:xfrm>
        </p:spPr>
        <p:txBody>
          <a:bodyPr anchor="ctr">
            <a:normAutofit/>
          </a:bodyPr>
          <a:lstStyle/>
          <a:p>
            <a:r>
              <a:rPr lang="en-US" dirty="0"/>
              <a:t>How: “dynamic tracing” research objectives (2016)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0FDC80-D36A-DF63-AA6B-4F1C88BBF0AE}"/>
              </a:ext>
            </a:extLst>
          </p:cNvPr>
          <p:cNvSpPr>
            <a:spLocks/>
          </p:cNvSpPr>
          <p:nvPr/>
        </p:nvSpPr>
        <p:spPr>
          <a:xfrm>
            <a:off x="1392257" y="1234440"/>
            <a:ext cx="6440014" cy="395431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Instrument any C/C++ code-generated binary, regardless of the compilation method employed.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Enable instrumentation and tracing at runtime.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Develop dynamic instrumentation methods for x86 and x64.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Instrument entry and exit of every function.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Strive for maximum coverage (close to 100%).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Integrate with </a:t>
            </a:r>
            <a:r>
              <a:rPr lang="en-US" dirty="0" err="1"/>
              <a:t>LTTng</a:t>
            </a:r>
            <a:r>
              <a:rPr lang="en-US" dirty="0"/>
              <a:t> and Trace Compass using CTF.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Provide capability as a generic library.</a:t>
            </a:r>
          </a:p>
        </p:txBody>
      </p:sp>
    </p:spTree>
    <p:extLst>
      <p:ext uri="{BB962C8B-B14F-4D97-AF65-F5344CB8AC3E}">
        <p14:creationId xmlns:p14="http://schemas.microsoft.com/office/powerpoint/2010/main" val="278785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D10BD-BCBA-66BB-D882-BF266169A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0"/>
            <a:ext cx="10471034" cy="1014984"/>
          </a:xfrm>
        </p:spPr>
        <p:txBody>
          <a:bodyPr anchor="ctr">
            <a:normAutofit/>
          </a:bodyPr>
          <a:lstStyle/>
          <a:p>
            <a:r>
              <a:rPr lang="en-US" dirty="0"/>
              <a:t>How: “dynamic tracing” research objectives (2016)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0FDC80-D36A-DF63-AA6B-4F1C88BBF0AE}"/>
              </a:ext>
            </a:extLst>
          </p:cNvPr>
          <p:cNvSpPr>
            <a:spLocks/>
          </p:cNvSpPr>
          <p:nvPr/>
        </p:nvSpPr>
        <p:spPr>
          <a:xfrm>
            <a:off x="1392257" y="1234440"/>
            <a:ext cx="6440014" cy="395431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Instrument any C/C++ code-generated binary, regardless of the compilation method employed.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Enable instrumentation and tracing at runtime.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Develop dynamic instrumentation methods for x86 and x64.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Instrument entry and exit of every function.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Strive for maximum coverage (close to 100%).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Integrate with </a:t>
            </a:r>
            <a:r>
              <a:rPr lang="en-US" dirty="0" err="1"/>
              <a:t>LTTng</a:t>
            </a:r>
            <a:r>
              <a:rPr lang="en-US" dirty="0"/>
              <a:t> and Trace Compass using CTF.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Provide capability as a generic library.</a:t>
            </a:r>
          </a:p>
        </p:txBody>
      </p:sp>
      <p:pic>
        <p:nvPicPr>
          <p:cNvPr id="10" name="Graphic 9" descr="Man with mohawk">
            <a:extLst>
              <a:ext uri="{FF2B5EF4-FFF2-40B4-BE49-F238E27FC236}">
                <a16:creationId xmlns:a16="http://schemas.microsoft.com/office/drawing/2014/main" id="{88B1129B-158F-2BF5-9DBB-1A4CE3812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677412" y="1640824"/>
            <a:ext cx="1226562" cy="39165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357DFB-EB25-4DB6-0A60-92CC93B2F11E}"/>
              </a:ext>
            </a:extLst>
          </p:cNvPr>
          <p:cNvSpPr txBox="1"/>
          <p:nvPr/>
        </p:nvSpPr>
        <p:spPr>
          <a:xfrm>
            <a:off x="7191375" y="1793384"/>
            <a:ext cx="281835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spcAft>
                <a:spcPts val="600"/>
              </a:spcAft>
            </a:pPr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Those are my</a:t>
            </a:r>
          </a:p>
          <a:p>
            <a:pPr algn="ctr" defTabSz="822960">
              <a:spcAft>
                <a:spcPts val="600"/>
              </a:spcAft>
            </a:pPr>
            <a:r>
              <a:rPr lang="en-US" sz="2000" kern="1200" dirty="0">
                <a:solidFill>
                  <a:srgbClr val="C00000"/>
                </a:solidFill>
                <a:latin typeface="Comic Sans MS" panose="030F0702030302020204" pitchFamily="66" charset="0"/>
                <a:ea typeface="+mn-ea"/>
                <a:cs typeface="+mn-cs"/>
              </a:rPr>
              <a:t>research objectives!?</a:t>
            </a:r>
            <a:endParaRPr lang="en-CA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37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iena 2023">
  <a:themeElements>
    <a:clrScheme name="Ciena Mosaic 2023">
      <a:dk1>
        <a:srgbClr val="000000"/>
      </a:dk1>
      <a:lt1>
        <a:srgbClr val="FFFFFF"/>
      </a:lt1>
      <a:dk2>
        <a:srgbClr val="140729"/>
      </a:dk2>
      <a:lt2>
        <a:srgbClr val="E3E1E5"/>
      </a:lt2>
      <a:accent1>
        <a:srgbClr val="DC0000"/>
      </a:accent1>
      <a:accent2>
        <a:srgbClr val="B9010E"/>
      </a:accent2>
      <a:accent3>
        <a:srgbClr val="96021B"/>
      </a:accent3>
      <a:accent4>
        <a:srgbClr val="645B72"/>
      </a:accent4>
      <a:accent5>
        <a:srgbClr val="9C97A5"/>
      </a:accent5>
      <a:accent6>
        <a:srgbClr val="AAA6B2"/>
      </a:accent6>
      <a:hlink>
        <a:srgbClr val="9C97A5"/>
      </a:hlink>
      <a:folHlink>
        <a:srgbClr val="C7C3CC"/>
      </a:folHlink>
    </a:clrScheme>
    <a:fontScheme name="Mosaic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a:spPr>
      <a:bodyPr rtlCol="0" anchor="ctr">
        <a:noAutofit/>
      </a:bodyPr>
      <a:lstStyle>
        <a:defPPr marL="0" marR="0" indent="0" algn="ctr" defTabSz="22852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0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n-ea"/>
            <a:cs typeface="+mn-cs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ACD81031-591E-114A-A924-B06048DDFC9A}" vid="{B5C3C9DF-D219-5A46-957C-E1AE3331BC98}"/>
    </a:ext>
  </a:extLst>
</a:theme>
</file>

<file path=ppt/theme/theme2.xml><?xml version="1.0" encoding="utf-8"?>
<a:theme xmlns:a="http://schemas.openxmlformats.org/drawingml/2006/main" name="Chart - Ciena 2023">
  <a:themeElements>
    <a:clrScheme name="Chart - Ciena Mosaic 2023">
      <a:dk1>
        <a:srgbClr val="000000"/>
      </a:dk1>
      <a:lt1>
        <a:srgbClr val="FFFFFF"/>
      </a:lt1>
      <a:dk2>
        <a:srgbClr val="140729"/>
      </a:dk2>
      <a:lt2>
        <a:srgbClr val="E3E1E5"/>
      </a:lt2>
      <a:accent1>
        <a:srgbClr val="00B2F2"/>
      </a:accent1>
      <a:accent2>
        <a:srgbClr val="06D1A5"/>
      </a:accent2>
      <a:accent3>
        <a:srgbClr val="9ED642"/>
      </a:accent3>
      <a:accent4>
        <a:srgbClr val="F2CE57"/>
      </a:accent4>
      <a:accent5>
        <a:srgbClr val="F7A859"/>
      </a:accent5>
      <a:accent6>
        <a:srgbClr val="F05488"/>
      </a:accent6>
      <a:hlink>
        <a:srgbClr val="140728"/>
      </a:hlink>
      <a:folHlink>
        <a:srgbClr val="60576E"/>
      </a:folHlink>
    </a:clrScheme>
    <a:fontScheme name="Mosaic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ACD81031-591E-114A-A924-B06048DDFC9A}" vid="{C27246E3-9B5E-C641-A74B-137CC15538C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0C6EC12713CB408A24E39AB38AE361" ma:contentTypeVersion="18" ma:contentTypeDescription="Create a new document." ma:contentTypeScope="" ma:versionID="8c5b1ad05bbf267d613eb120bd69d91d">
  <xsd:schema xmlns:xsd="http://www.w3.org/2001/XMLSchema" xmlns:xs="http://www.w3.org/2001/XMLSchema" xmlns:p="http://schemas.microsoft.com/office/2006/metadata/properties" xmlns:ns3="3a77a1be-1cf2-49fd-896d-40a522999ab1" xmlns:ns4="493c4c51-ca94-4a07-93ca-6de671dbbf5f" targetNamespace="http://schemas.microsoft.com/office/2006/metadata/properties" ma:root="true" ma:fieldsID="1a2b9ffa007426ee3d300945df02d22a" ns3:_="" ns4:_="">
    <xsd:import namespace="3a77a1be-1cf2-49fd-896d-40a522999ab1"/>
    <xsd:import namespace="493c4c51-ca94-4a07-93ca-6de671dbbf5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_activity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7a1be-1cf2-49fd-896d-40a522999a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3c4c51-ca94-4a07-93ca-6de671dbbf5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a77a1be-1cf2-49fd-896d-40a522999ab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2914BB-7767-4EB2-92A9-AD9AD78E56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77a1be-1cf2-49fd-896d-40a522999ab1"/>
    <ds:schemaRef ds:uri="493c4c51-ca94-4a07-93ca-6de671dbbf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2B29C4-4CF5-4274-8076-100B65E6AEF9}">
  <ds:schemaRefs>
    <ds:schemaRef ds:uri="http://www.w3.org/XML/1998/namespace"/>
    <ds:schemaRef ds:uri="3a77a1be-1cf2-49fd-896d-40a522999ab1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493c4c51-ca94-4a07-93ca-6de671dbbf5f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9E1060C9-8DF5-4081-AA2D-F65B3419BD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FPGA Tracing</Template>
  <TotalTime>18520</TotalTime>
  <Words>970</Words>
  <Application>Microsoft Office PowerPoint</Application>
  <PresentationFormat>Widescreen</PresentationFormat>
  <Paragraphs>195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Comic Sans MS</vt:lpstr>
      <vt:lpstr>Wingdings</vt:lpstr>
      <vt:lpstr>Ciena 2023</vt:lpstr>
      <vt:lpstr>Chart - Ciena 2023</vt:lpstr>
      <vt:lpstr>Uftrace update Related to Ciena Contributions</vt:lpstr>
      <vt:lpstr>Table of Content</vt:lpstr>
      <vt:lpstr>Why</vt:lpstr>
      <vt:lpstr>Why: Existing uftrace workflow</vt:lpstr>
      <vt:lpstr>Why: Existing uftrace workflow</vt:lpstr>
      <vt:lpstr>Why: Existing uftrace workflow</vt:lpstr>
      <vt:lpstr>How</vt:lpstr>
      <vt:lpstr>How: “dynamic tracing” research objectives (2016)</vt:lpstr>
      <vt:lpstr>How: “dynamic tracing” research objectives (2016)</vt:lpstr>
      <vt:lpstr>How: “dynamic tracing” research objectives (2016)</vt:lpstr>
      <vt:lpstr>What</vt:lpstr>
      <vt:lpstr>What</vt:lpstr>
      <vt:lpstr>What</vt:lpstr>
      <vt:lpstr>What: Productize student prototypes (plus, other enhancements)</vt:lpstr>
      <vt:lpstr>What: Productize student prototypes (plus, other enhancements)</vt:lpstr>
      <vt:lpstr>What: Productize student prototypes (plus, other enhancements)</vt:lpstr>
      <vt:lpstr>What: Productize student prototypes (plus, other enhancements)</vt:lpstr>
      <vt:lpstr>Status</vt:lpstr>
      <vt:lpstr>Status: Project updates</vt:lpstr>
      <vt:lpstr>Status: Project updates</vt:lpstr>
      <vt:lpstr>Status: Project updates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Tracing with CPU and FPGA events</dc:title>
  <dc:subject/>
  <dc:creator>Tetreault, Francois</dc:creator>
  <cp:keywords>Corporate, template, internal, confidential</cp:keywords>
  <dc:description/>
  <cp:lastModifiedBy>Tetreault, Francois</cp:lastModifiedBy>
  <cp:revision>3</cp:revision>
  <dcterms:created xsi:type="dcterms:W3CDTF">2024-04-03T20:45:17Z</dcterms:created>
  <dcterms:modified xsi:type="dcterms:W3CDTF">2024-05-30T17:23:49Z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0x0101008D0C6EC12713CB408A24E39AB38AE361</vt:lpwstr>
  </property>
</Properties>
</file>