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9" r:id="rId1"/>
  </p:sldMasterIdLst>
  <p:notesMasterIdLst>
    <p:notesMasterId r:id="rId8"/>
  </p:notesMasterIdLst>
  <p:sldIdLst>
    <p:sldId id="256" r:id="rId2"/>
    <p:sldId id="287" r:id="rId3"/>
    <p:sldId id="279" r:id="rId4"/>
    <p:sldId id="259" r:id="rId5"/>
    <p:sldId id="260" r:id="rId6"/>
    <p:sldId id="257" r:id="rId7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5329"/>
    <a:srgbClr val="D9222A"/>
    <a:srgbClr val="27A948"/>
    <a:srgbClr val="00B4E0"/>
    <a:srgbClr val="BB2230"/>
    <a:srgbClr val="B81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14"/>
    <p:restoredTop sz="86370"/>
  </p:normalViewPr>
  <p:slideViewPr>
    <p:cSldViewPr>
      <p:cViewPr varScale="1">
        <p:scale>
          <a:sx n="108" d="100"/>
          <a:sy n="108" d="100"/>
        </p:scale>
        <p:origin x="224" y="2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C7458-486B-F54A-8FDD-11747BFE6CFF}" type="datetimeFigureOut">
              <a:rPr lang="en-CA" smtClean="0"/>
              <a:t>2026-07-09</a:t>
            </a:fld>
            <a:endParaRPr lang="en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F045F-119F-864A-B1F4-419A5A030ED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4432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err="1"/>
              <a:t>Futur</a:t>
            </a:r>
            <a:r>
              <a:rPr lang="en-CA" dirty="0"/>
              <a:t> proof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DF045F-119F-864A-B1F4-419A5A030EDF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832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9633E-A81B-7604-7BB6-FD58CF06C0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i="0">
                <a:latin typeface="Giorgio Sans Hvy Trial" panose="020B0603030202040204" pitchFamily="34" charset="77"/>
              </a:defRPr>
            </a:lvl1pPr>
          </a:lstStyle>
          <a:p>
            <a:r>
              <a:rPr lang="fr-FR" dirty="0"/>
              <a:t>Modifiez le style du titre</a:t>
            </a:r>
            <a:endParaRPr lang="en-CA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989E90-C9E2-1EB5-9AD3-1BD55BAE5D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Giorgio Sans Medium Trial" panose="020B060303020204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CA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598DF3CA-F4E5-91B7-FC04-B1A87D774356}"/>
              </a:ext>
            </a:extLst>
          </p:cNvPr>
          <p:cNvSpPr>
            <a:spLocks noChangeAspect="1"/>
          </p:cNvSpPr>
          <p:nvPr userDrawn="1"/>
        </p:nvSpPr>
        <p:spPr>
          <a:xfrm>
            <a:off x="9389889" y="5684684"/>
            <a:ext cx="2765831" cy="11335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Cambria" panose="02040503050406030204" pitchFamily="18" charset="0"/>
            </a:endParaRP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8BE7B2A4-D64C-F040-A540-8B1D3A7D69C2}"/>
              </a:ext>
            </a:extLst>
          </p:cNvPr>
          <p:cNvGrpSpPr/>
          <p:nvPr userDrawn="1"/>
        </p:nvGrpSpPr>
        <p:grpSpPr>
          <a:xfrm>
            <a:off x="0" y="0"/>
            <a:ext cx="12192000" cy="1051560"/>
            <a:chOff x="1905000" y="685800"/>
            <a:chExt cx="10363200" cy="105156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8941168-F5D4-813D-58E4-FDF2DF79B24B}"/>
                </a:ext>
              </a:extLst>
            </p:cNvPr>
            <p:cNvSpPr/>
            <p:nvPr userDrawn="1"/>
          </p:nvSpPr>
          <p:spPr>
            <a:xfrm>
              <a:off x="1905000" y="685800"/>
              <a:ext cx="2590800" cy="1051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8EB60FC-7869-47CB-D193-33C798AD6DD4}"/>
                </a:ext>
              </a:extLst>
            </p:cNvPr>
            <p:cNvSpPr/>
            <p:nvPr userDrawn="1"/>
          </p:nvSpPr>
          <p:spPr>
            <a:xfrm>
              <a:off x="4495800" y="685800"/>
              <a:ext cx="2590800" cy="10515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9849969-CE18-29FD-45CF-D100C221938E}"/>
                </a:ext>
              </a:extLst>
            </p:cNvPr>
            <p:cNvSpPr/>
            <p:nvPr userDrawn="1"/>
          </p:nvSpPr>
          <p:spPr>
            <a:xfrm>
              <a:off x="7086600" y="685800"/>
              <a:ext cx="2590800" cy="105156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BAE8592-4C48-BAC8-8625-3D0E14D68DD0}"/>
                </a:ext>
              </a:extLst>
            </p:cNvPr>
            <p:cNvSpPr/>
            <p:nvPr userDrawn="1"/>
          </p:nvSpPr>
          <p:spPr>
            <a:xfrm>
              <a:off x="9677400" y="685800"/>
              <a:ext cx="2590800" cy="10515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597483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k object 18">
            <a:extLst>
              <a:ext uri="{FF2B5EF4-FFF2-40B4-BE49-F238E27FC236}">
                <a16:creationId xmlns:a16="http://schemas.microsoft.com/office/drawing/2014/main" id="{EFB26F62-FAE5-3D69-119F-6196E7F2FA72}"/>
              </a:ext>
            </a:extLst>
          </p:cNvPr>
          <p:cNvSpPr/>
          <p:nvPr userDrawn="1"/>
        </p:nvSpPr>
        <p:spPr>
          <a:xfrm>
            <a:off x="0" y="0"/>
            <a:ext cx="12192000" cy="1051560"/>
          </a:xfrm>
          <a:custGeom>
            <a:avLst/>
            <a:gdLst/>
            <a:ahLst/>
            <a:cxnLst/>
            <a:rect l="l" t="t" r="r" b="b"/>
            <a:pathLst>
              <a:path w="12192000" h="1051560">
                <a:moveTo>
                  <a:pt x="0" y="1051560"/>
                </a:moveTo>
                <a:lnTo>
                  <a:pt x="12192000" y="1051560"/>
                </a:lnTo>
                <a:lnTo>
                  <a:pt x="12192000" y="0"/>
                </a:lnTo>
                <a:lnTo>
                  <a:pt x="0" y="0"/>
                </a:lnTo>
                <a:lnTo>
                  <a:pt x="0" y="1051560"/>
                </a:lnTo>
                <a:close/>
              </a:path>
            </a:pathLst>
          </a:custGeom>
          <a:solidFill>
            <a:srgbClr val="D9222A"/>
          </a:solidFill>
        </p:spPr>
        <p:txBody>
          <a:bodyPr wrap="square" lIns="0" tIns="0" rIns="0" bIns="0" rtlCol="0"/>
          <a:lstStyle/>
          <a:p>
            <a:endParaRPr>
              <a:latin typeface="Cambria" panose="02040503050406030204" pitchFamily="18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90E2699-610D-96B7-575B-CCF9DCE03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009651"/>
          </a:xfrm>
        </p:spPr>
        <p:txBody>
          <a:bodyPr>
            <a:normAutofit/>
          </a:bodyPr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9AADBB-3003-85B6-DB40-843C982DE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457"/>
            <a:ext cx="10515600" cy="4812506"/>
          </a:xfrm>
        </p:spPr>
        <p:txBody>
          <a:bodyPr/>
          <a:lstStyle>
            <a:lvl1pPr>
              <a:defRPr b="0" i="0">
                <a:latin typeface="Giorgio Sans Medium Trial" panose="020B0603030202040204" pitchFamily="34" charset="77"/>
              </a:defRPr>
            </a:lvl1pPr>
            <a:lvl2pPr>
              <a:defRPr b="0" i="0">
                <a:latin typeface="Giorgio Sans Medium Trial" panose="020B0603030202040204" pitchFamily="34" charset="77"/>
              </a:defRPr>
            </a:lvl2pPr>
            <a:lvl3pPr>
              <a:defRPr b="0" i="0">
                <a:latin typeface="Giorgio Sans Medium Trial" panose="020B0603030202040204" pitchFamily="34" charset="77"/>
              </a:defRPr>
            </a:lvl3pPr>
            <a:lvl4pPr>
              <a:defRPr b="0" i="0">
                <a:latin typeface="Giorgio Sans Medium Trial" panose="020B0603030202040204" pitchFamily="34" charset="77"/>
              </a:defRPr>
            </a:lvl4pPr>
            <a:lvl5pPr>
              <a:defRPr b="0" i="0">
                <a:latin typeface="Giorgio Sans Medium Trial" panose="020B0603030202040204" pitchFamily="34" charset="77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932EBDA4-CDE2-C089-DA1C-F3ACB4E872D0}"/>
              </a:ext>
            </a:extLst>
          </p:cNvPr>
          <p:cNvSpPr/>
          <p:nvPr userDrawn="1"/>
        </p:nvSpPr>
        <p:spPr>
          <a:xfrm>
            <a:off x="10112157" y="5999543"/>
            <a:ext cx="2045207" cy="838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Cambria" panose="02040503050406030204" pitchFamily="18" charset="0"/>
            </a:endParaRP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797EE7A6-FE92-135A-6CA3-FC36C0FFA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1359" y="288203"/>
            <a:ext cx="1556005" cy="365125"/>
          </a:xfrm>
          <a:prstGeom prst="rect">
            <a:avLst/>
          </a:prstGeom>
        </p:spPr>
        <p:txBody>
          <a:bodyPr/>
          <a:lstStyle>
            <a:lvl1pPr algn="ctr">
              <a:defRPr b="1" i="0">
                <a:solidFill>
                  <a:schemeClr val="bg1"/>
                </a:solidFill>
                <a:latin typeface="Giorgio Sans Blck Trial" panose="020B0603030202040204" pitchFamily="34" charset="77"/>
              </a:defRPr>
            </a:lvl1pPr>
          </a:lstStyle>
          <a:p>
            <a:fld id="{39C5EB92-5AA5-F043-A8C4-434AC1C5987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51048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k object 18">
            <a:extLst>
              <a:ext uri="{FF2B5EF4-FFF2-40B4-BE49-F238E27FC236}">
                <a16:creationId xmlns:a16="http://schemas.microsoft.com/office/drawing/2014/main" id="{EFB26F62-FAE5-3D69-119F-6196E7F2FA72}"/>
              </a:ext>
            </a:extLst>
          </p:cNvPr>
          <p:cNvSpPr/>
          <p:nvPr userDrawn="1"/>
        </p:nvSpPr>
        <p:spPr>
          <a:xfrm>
            <a:off x="0" y="0"/>
            <a:ext cx="12192000" cy="1051560"/>
          </a:xfrm>
          <a:custGeom>
            <a:avLst/>
            <a:gdLst/>
            <a:ahLst/>
            <a:cxnLst/>
            <a:rect l="l" t="t" r="r" b="b"/>
            <a:pathLst>
              <a:path w="12192000" h="1051560">
                <a:moveTo>
                  <a:pt x="0" y="1051560"/>
                </a:moveTo>
                <a:lnTo>
                  <a:pt x="12192000" y="1051560"/>
                </a:lnTo>
                <a:lnTo>
                  <a:pt x="12192000" y="0"/>
                </a:lnTo>
                <a:lnTo>
                  <a:pt x="0" y="0"/>
                </a:lnTo>
                <a:lnTo>
                  <a:pt x="0" y="1051560"/>
                </a:lnTo>
                <a:close/>
              </a:path>
            </a:pathLst>
          </a:custGeom>
          <a:solidFill>
            <a:srgbClr val="E05329"/>
          </a:solidFill>
        </p:spPr>
        <p:txBody>
          <a:bodyPr wrap="square" lIns="0" tIns="0" rIns="0" bIns="0" rtlCol="0"/>
          <a:lstStyle/>
          <a:p>
            <a:endParaRPr dirty="0">
              <a:latin typeface="Cambria" panose="02040503050406030204" pitchFamily="18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90E2699-610D-96B7-575B-CCF9DCE03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009651"/>
          </a:xfrm>
        </p:spPr>
        <p:txBody>
          <a:bodyPr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9AADBB-3003-85B6-DB40-843C982DE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457"/>
            <a:ext cx="10515600" cy="4812506"/>
          </a:xfrm>
        </p:spPr>
        <p:txBody>
          <a:bodyPr/>
          <a:lstStyle>
            <a:lvl1pPr>
              <a:defRPr b="0" i="0">
                <a:latin typeface="Giorgio Sans Medium Trial" panose="020B0603030202040204" pitchFamily="34" charset="77"/>
              </a:defRPr>
            </a:lvl1pPr>
            <a:lvl2pPr>
              <a:defRPr b="0" i="0">
                <a:latin typeface="Giorgio Sans Medium Trial" panose="020B0603030202040204" pitchFamily="34" charset="77"/>
              </a:defRPr>
            </a:lvl2pPr>
            <a:lvl3pPr>
              <a:defRPr b="0" i="0">
                <a:latin typeface="Giorgio Sans Medium Trial" panose="020B0603030202040204" pitchFamily="34" charset="77"/>
              </a:defRPr>
            </a:lvl3pPr>
            <a:lvl4pPr>
              <a:defRPr b="0" i="0">
                <a:latin typeface="Giorgio Sans Medium Trial" panose="020B0603030202040204" pitchFamily="34" charset="77"/>
              </a:defRPr>
            </a:lvl4pPr>
            <a:lvl5pPr>
              <a:defRPr b="0" i="0">
                <a:latin typeface="Giorgio Sans Medium Trial" panose="020B060303020204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CA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4947A0E9-AC1A-317E-7D5F-FF03D47EC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1359" y="288203"/>
            <a:ext cx="1556005" cy="365125"/>
          </a:xfrm>
          <a:prstGeom prst="rect">
            <a:avLst/>
          </a:prstGeom>
        </p:spPr>
        <p:txBody>
          <a:bodyPr/>
          <a:lstStyle>
            <a:lvl1pPr algn="ctr">
              <a:defRPr b="1" i="0">
                <a:solidFill>
                  <a:schemeClr val="bg1"/>
                </a:solidFill>
                <a:latin typeface="Giorgio Sans Blck Trial" panose="020B0603030202040204" pitchFamily="34" charset="77"/>
              </a:defRPr>
            </a:lvl1pPr>
          </a:lstStyle>
          <a:p>
            <a:fld id="{39C5EB92-5AA5-F043-A8C4-434AC1C59871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3" name="bk object 17">
            <a:extLst>
              <a:ext uri="{FF2B5EF4-FFF2-40B4-BE49-F238E27FC236}">
                <a16:creationId xmlns:a16="http://schemas.microsoft.com/office/drawing/2014/main" id="{228C0B31-A1A8-1E0C-95AC-A10A71ADC668}"/>
              </a:ext>
            </a:extLst>
          </p:cNvPr>
          <p:cNvSpPr/>
          <p:nvPr userDrawn="1"/>
        </p:nvSpPr>
        <p:spPr>
          <a:xfrm>
            <a:off x="10112157" y="5999543"/>
            <a:ext cx="2045207" cy="838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90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k object 18">
            <a:extLst>
              <a:ext uri="{FF2B5EF4-FFF2-40B4-BE49-F238E27FC236}">
                <a16:creationId xmlns:a16="http://schemas.microsoft.com/office/drawing/2014/main" id="{EFB26F62-FAE5-3D69-119F-6196E7F2FA72}"/>
              </a:ext>
            </a:extLst>
          </p:cNvPr>
          <p:cNvSpPr/>
          <p:nvPr userDrawn="1"/>
        </p:nvSpPr>
        <p:spPr>
          <a:xfrm>
            <a:off x="-2376" y="0"/>
            <a:ext cx="12194375" cy="1051560"/>
          </a:xfrm>
          <a:custGeom>
            <a:avLst/>
            <a:gdLst/>
            <a:ahLst/>
            <a:cxnLst/>
            <a:rect l="l" t="t" r="r" b="b"/>
            <a:pathLst>
              <a:path w="12192000" h="1051560">
                <a:moveTo>
                  <a:pt x="0" y="1051560"/>
                </a:moveTo>
                <a:lnTo>
                  <a:pt x="12192000" y="1051560"/>
                </a:lnTo>
                <a:lnTo>
                  <a:pt x="12192000" y="0"/>
                </a:lnTo>
                <a:lnTo>
                  <a:pt x="0" y="0"/>
                </a:lnTo>
                <a:lnTo>
                  <a:pt x="0" y="1051560"/>
                </a:lnTo>
                <a:close/>
              </a:path>
            </a:pathLst>
          </a:custGeom>
          <a:solidFill>
            <a:srgbClr val="27A948"/>
          </a:solidFill>
        </p:spPr>
        <p:txBody>
          <a:bodyPr wrap="square" lIns="0" tIns="0" rIns="0" bIns="0" rtlCol="0"/>
          <a:lstStyle/>
          <a:p>
            <a:endParaRPr>
              <a:latin typeface="Cambria" panose="02040503050406030204" pitchFamily="18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90E2699-610D-96B7-575B-CCF9DCE03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009651"/>
          </a:xfrm>
        </p:spPr>
        <p:txBody>
          <a:bodyPr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9AADBB-3003-85B6-DB40-843C982DE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457"/>
            <a:ext cx="10515600" cy="4812506"/>
          </a:xfrm>
        </p:spPr>
        <p:txBody>
          <a:bodyPr/>
          <a:lstStyle>
            <a:lvl1pPr>
              <a:defRPr b="0" i="0">
                <a:latin typeface="Giorgio Sans Medium Trial" panose="020B0603030202040204" pitchFamily="34" charset="77"/>
              </a:defRPr>
            </a:lvl1pPr>
            <a:lvl2pPr>
              <a:defRPr b="0" i="0">
                <a:latin typeface="Giorgio Sans Medium Trial" panose="020B0603030202040204" pitchFamily="34" charset="77"/>
              </a:defRPr>
            </a:lvl2pPr>
            <a:lvl3pPr>
              <a:defRPr b="0" i="0">
                <a:latin typeface="Giorgio Sans Medium Trial" panose="020B0603030202040204" pitchFamily="34" charset="77"/>
              </a:defRPr>
            </a:lvl3pPr>
            <a:lvl4pPr>
              <a:defRPr b="0" i="0">
                <a:latin typeface="Giorgio Sans Medium Trial" panose="020B0603030202040204" pitchFamily="34" charset="77"/>
              </a:defRPr>
            </a:lvl4pPr>
            <a:lvl5pPr>
              <a:defRPr b="0" i="0">
                <a:latin typeface="Giorgio Sans Medium Trial" panose="020B0603030202040204" pitchFamily="34" charset="77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84B6DAD-9F53-6E83-30C6-A6E791585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1359" y="288203"/>
            <a:ext cx="1556005" cy="365125"/>
          </a:xfrm>
          <a:prstGeom prst="rect">
            <a:avLst/>
          </a:prstGeom>
        </p:spPr>
        <p:txBody>
          <a:bodyPr/>
          <a:lstStyle>
            <a:lvl1pPr algn="ctr">
              <a:defRPr b="1" i="0">
                <a:solidFill>
                  <a:schemeClr val="bg1"/>
                </a:solidFill>
                <a:latin typeface="Giorgio Sans Blck Trial" panose="020B0603030202040204" pitchFamily="34" charset="77"/>
              </a:defRPr>
            </a:lvl1pPr>
          </a:lstStyle>
          <a:p>
            <a:fld id="{39C5EB92-5AA5-F043-A8C4-434AC1C59871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0" name="bk object 17">
            <a:extLst>
              <a:ext uri="{FF2B5EF4-FFF2-40B4-BE49-F238E27FC236}">
                <a16:creationId xmlns:a16="http://schemas.microsoft.com/office/drawing/2014/main" id="{8DA35142-3B9A-5ECA-DB37-1642B2B65867}"/>
              </a:ext>
            </a:extLst>
          </p:cNvPr>
          <p:cNvSpPr/>
          <p:nvPr userDrawn="1"/>
        </p:nvSpPr>
        <p:spPr>
          <a:xfrm>
            <a:off x="10112157" y="5999543"/>
            <a:ext cx="2045207" cy="838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87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k object 18">
            <a:extLst>
              <a:ext uri="{FF2B5EF4-FFF2-40B4-BE49-F238E27FC236}">
                <a16:creationId xmlns:a16="http://schemas.microsoft.com/office/drawing/2014/main" id="{EFB26F62-FAE5-3D69-119F-6196E7F2FA72}"/>
              </a:ext>
            </a:extLst>
          </p:cNvPr>
          <p:cNvSpPr/>
          <p:nvPr userDrawn="1"/>
        </p:nvSpPr>
        <p:spPr>
          <a:xfrm>
            <a:off x="-1480" y="1745"/>
            <a:ext cx="12192000" cy="1051560"/>
          </a:xfrm>
          <a:custGeom>
            <a:avLst/>
            <a:gdLst/>
            <a:ahLst/>
            <a:cxnLst/>
            <a:rect l="l" t="t" r="r" b="b"/>
            <a:pathLst>
              <a:path w="12192000" h="1051560">
                <a:moveTo>
                  <a:pt x="0" y="1051560"/>
                </a:moveTo>
                <a:lnTo>
                  <a:pt x="12192000" y="1051560"/>
                </a:lnTo>
                <a:lnTo>
                  <a:pt x="12192000" y="0"/>
                </a:lnTo>
                <a:lnTo>
                  <a:pt x="0" y="0"/>
                </a:lnTo>
                <a:lnTo>
                  <a:pt x="0" y="1051560"/>
                </a:lnTo>
                <a:close/>
              </a:path>
            </a:pathLst>
          </a:custGeom>
          <a:solidFill>
            <a:srgbClr val="00B4E0"/>
          </a:solidFill>
        </p:spPr>
        <p:txBody>
          <a:bodyPr wrap="square" lIns="0" tIns="0" rIns="0" bIns="0" rtlCol="0"/>
          <a:lstStyle/>
          <a:p>
            <a:endParaRPr>
              <a:latin typeface="Cambria" panose="02040503050406030204" pitchFamily="18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90E2699-610D-96B7-575B-CCF9DCE03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009651"/>
          </a:xfrm>
        </p:spPr>
        <p:txBody>
          <a:bodyPr/>
          <a:lstStyle>
            <a:lvl1pPr algn="ctr">
              <a:defRPr sz="6000" b="1" i="0">
                <a:solidFill>
                  <a:schemeClr val="bg1"/>
                </a:solidFill>
                <a:latin typeface="Giorgio Sans Blck Trial" panose="020B0603030202040204" pitchFamily="34" charset="77"/>
              </a:defRPr>
            </a:lvl1pPr>
          </a:lstStyle>
          <a:p>
            <a:r>
              <a:rPr lang="fr-FR" dirty="0"/>
              <a:t>Modifiez le style du titre</a:t>
            </a:r>
            <a:endParaRPr lang="en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9AADBB-3003-85B6-DB40-843C982DE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457"/>
            <a:ext cx="10515600" cy="4812506"/>
          </a:xfrm>
        </p:spPr>
        <p:txBody>
          <a:bodyPr/>
          <a:lstStyle>
            <a:lvl1pPr>
              <a:defRPr b="0" i="0">
                <a:latin typeface="Giorgio Sans Medium Trial" panose="020B0603030202040204" pitchFamily="34" charset="77"/>
              </a:defRPr>
            </a:lvl1pPr>
            <a:lvl2pPr>
              <a:defRPr b="0" i="0">
                <a:latin typeface="Giorgio Sans Medium Trial" panose="020B0603030202040204" pitchFamily="34" charset="77"/>
              </a:defRPr>
            </a:lvl2pPr>
            <a:lvl3pPr>
              <a:defRPr b="0" i="0">
                <a:latin typeface="Giorgio Sans Medium Trial" panose="020B0603030202040204" pitchFamily="34" charset="77"/>
              </a:defRPr>
            </a:lvl3pPr>
            <a:lvl4pPr>
              <a:defRPr b="0" i="0">
                <a:latin typeface="Giorgio Sans Medium Trial" panose="020B0603030202040204" pitchFamily="34" charset="77"/>
              </a:defRPr>
            </a:lvl4pPr>
            <a:lvl5pPr>
              <a:defRPr b="0" i="0">
                <a:latin typeface="Giorgio Sans Medium Trial" panose="020B060303020204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CA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54C07311-B5A9-B82F-9EE9-116A6F3E5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1359" y="288203"/>
            <a:ext cx="1556005" cy="365125"/>
          </a:xfrm>
          <a:prstGeom prst="rect">
            <a:avLst/>
          </a:prstGeom>
        </p:spPr>
        <p:txBody>
          <a:bodyPr/>
          <a:lstStyle>
            <a:lvl1pPr algn="ctr">
              <a:defRPr b="1" i="0">
                <a:solidFill>
                  <a:schemeClr val="bg1"/>
                </a:solidFill>
                <a:latin typeface="Giorgio Sans Blck Trial" panose="020B0603030202040204" pitchFamily="34" charset="77"/>
              </a:defRPr>
            </a:lvl1pPr>
          </a:lstStyle>
          <a:p>
            <a:fld id="{39C5EB92-5AA5-F043-A8C4-434AC1C59871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0" name="bk object 17">
            <a:extLst>
              <a:ext uri="{FF2B5EF4-FFF2-40B4-BE49-F238E27FC236}">
                <a16:creationId xmlns:a16="http://schemas.microsoft.com/office/drawing/2014/main" id="{0FB82274-B4D8-D622-4065-D7563C2C240D}"/>
              </a:ext>
            </a:extLst>
          </p:cNvPr>
          <p:cNvSpPr/>
          <p:nvPr userDrawn="1"/>
        </p:nvSpPr>
        <p:spPr>
          <a:xfrm>
            <a:off x="10112157" y="5999543"/>
            <a:ext cx="2045207" cy="838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772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e 20">
            <a:extLst>
              <a:ext uri="{FF2B5EF4-FFF2-40B4-BE49-F238E27FC236}">
                <a16:creationId xmlns:a16="http://schemas.microsoft.com/office/drawing/2014/main" id="{5BB89E49-2101-6BAF-A221-9ED24F8DFC5B}"/>
              </a:ext>
            </a:extLst>
          </p:cNvPr>
          <p:cNvGrpSpPr/>
          <p:nvPr userDrawn="1"/>
        </p:nvGrpSpPr>
        <p:grpSpPr>
          <a:xfrm>
            <a:off x="0" y="0"/>
            <a:ext cx="12192000" cy="1051560"/>
            <a:chOff x="1905000" y="685800"/>
            <a:chExt cx="10363200" cy="105156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22AACB0-AE5B-25FF-7996-251DFEE5FA6D}"/>
                </a:ext>
              </a:extLst>
            </p:cNvPr>
            <p:cNvSpPr/>
            <p:nvPr userDrawn="1"/>
          </p:nvSpPr>
          <p:spPr>
            <a:xfrm>
              <a:off x="1905000" y="685800"/>
              <a:ext cx="2590800" cy="1051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CB1B390-AEE8-BBAA-070F-E804D53955C9}"/>
                </a:ext>
              </a:extLst>
            </p:cNvPr>
            <p:cNvSpPr/>
            <p:nvPr userDrawn="1"/>
          </p:nvSpPr>
          <p:spPr>
            <a:xfrm>
              <a:off x="4495800" y="685800"/>
              <a:ext cx="2590800" cy="10515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8067544-EC0B-1660-5C19-F73D1EBE513E}"/>
                </a:ext>
              </a:extLst>
            </p:cNvPr>
            <p:cNvSpPr/>
            <p:nvPr userDrawn="1"/>
          </p:nvSpPr>
          <p:spPr>
            <a:xfrm>
              <a:off x="7086600" y="685800"/>
              <a:ext cx="2590800" cy="105156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E92E02D-86F5-558E-5DB9-D01B6C2867CA}"/>
                </a:ext>
              </a:extLst>
            </p:cNvPr>
            <p:cNvSpPr/>
            <p:nvPr userDrawn="1"/>
          </p:nvSpPr>
          <p:spPr>
            <a:xfrm>
              <a:off x="9677400" y="685800"/>
              <a:ext cx="2590800" cy="10515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9AADBB-3003-85B6-DB40-843C982DE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457"/>
            <a:ext cx="10515600" cy="4812506"/>
          </a:xfrm>
        </p:spPr>
        <p:txBody>
          <a:bodyPr/>
          <a:lstStyle>
            <a:lvl1pPr>
              <a:defRPr b="0" i="0">
                <a:latin typeface="Giorgio Sans Medium Trial" panose="020B0603030202040204" pitchFamily="34" charset="77"/>
              </a:defRPr>
            </a:lvl1pPr>
            <a:lvl2pPr>
              <a:defRPr b="0" i="0">
                <a:latin typeface="Giorgio Sans Medium Trial" panose="020B0603030202040204" pitchFamily="34" charset="77"/>
              </a:defRPr>
            </a:lvl2pPr>
            <a:lvl3pPr>
              <a:defRPr b="0" i="0">
                <a:latin typeface="Giorgio Sans Medium Trial" panose="020B0603030202040204" pitchFamily="34" charset="77"/>
              </a:defRPr>
            </a:lvl3pPr>
            <a:lvl4pPr>
              <a:defRPr b="0" i="0">
                <a:latin typeface="Giorgio Sans Medium Trial" panose="020B0603030202040204" pitchFamily="34" charset="77"/>
              </a:defRPr>
            </a:lvl4pPr>
            <a:lvl5pPr>
              <a:defRPr b="0" i="0">
                <a:latin typeface="Giorgio Sans Medium Trial" panose="020B060303020204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CA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90E2699-610D-96B7-575B-CCF9DCE03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009651"/>
          </a:xfrm>
        </p:spPr>
        <p:txBody>
          <a:bodyPr/>
          <a:lstStyle>
            <a:lvl1pPr algn="ctr">
              <a:defRPr sz="6000" b="1" i="0">
                <a:solidFill>
                  <a:schemeClr val="bg1"/>
                </a:solidFill>
                <a:latin typeface="Giorgio Sans Blck Trial" panose="020B0603030202040204" pitchFamily="34" charset="77"/>
              </a:defRPr>
            </a:lvl1pPr>
          </a:lstStyle>
          <a:p>
            <a:r>
              <a:rPr lang="fr-FR" dirty="0"/>
              <a:t>Modifiez le style du titre</a:t>
            </a:r>
            <a:endParaRPr lang="en-CA" dirty="0"/>
          </a:p>
        </p:txBody>
      </p:sp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0ADA8213-973E-4271-0F9A-8EDFAE82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1359" y="288203"/>
            <a:ext cx="1556005" cy="365125"/>
          </a:xfrm>
          <a:prstGeom prst="rect">
            <a:avLst/>
          </a:prstGeom>
        </p:spPr>
        <p:txBody>
          <a:bodyPr/>
          <a:lstStyle>
            <a:lvl1pPr algn="ctr">
              <a:defRPr b="1" i="0">
                <a:solidFill>
                  <a:schemeClr val="bg1"/>
                </a:solidFill>
                <a:latin typeface="Giorgio Sans Blck Trial" panose="020B0603030202040204" pitchFamily="34" charset="77"/>
              </a:defRPr>
            </a:lvl1pPr>
          </a:lstStyle>
          <a:p>
            <a:fld id="{39C5EB92-5AA5-F043-A8C4-434AC1C59871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4" name="bk object 17">
            <a:extLst>
              <a:ext uri="{FF2B5EF4-FFF2-40B4-BE49-F238E27FC236}">
                <a16:creationId xmlns:a16="http://schemas.microsoft.com/office/drawing/2014/main" id="{0B4F4D61-7DF6-393B-3898-A02A5DEB5F2A}"/>
              </a:ext>
            </a:extLst>
          </p:cNvPr>
          <p:cNvSpPr/>
          <p:nvPr userDrawn="1"/>
        </p:nvSpPr>
        <p:spPr>
          <a:xfrm>
            <a:off x="10112157" y="5999543"/>
            <a:ext cx="2045207" cy="838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39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41D797A-3E8D-53F5-F580-9FF54DD4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CA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CA348F-665A-A774-5447-0F90766FF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CA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5878D691-35C0-C6EF-3D27-EC96F88F7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41777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b="1" i="0">
                <a:latin typeface="Giorgio Sans Blck Trial" panose="020B0603030202040204" pitchFamily="34" charset="77"/>
              </a:defRPr>
            </a:lvl1pPr>
          </a:lstStyle>
          <a:p>
            <a:fld id="{39C5EB92-5AA5-F043-A8C4-434AC1C59871}" type="slidenum">
              <a:rPr lang="en-CA" smtClean="0"/>
              <a:pPr/>
              <a:t>‹#›</a:t>
            </a:fld>
            <a:endParaRPr lang="en-CA" b="1" dirty="0">
              <a:latin typeface="Giorgio Sans Blck Trial" panose="020B060303020204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1152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2" r:id="rId2"/>
    <p:sldLayoutId id="2147483681" r:id="rId3"/>
    <p:sldLayoutId id="2147483683" r:id="rId4"/>
    <p:sldLayoutId id="2147483684" r:id="rId5"/>
    <p:sldLayoutId id="2147483685" r:id="rId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Giorgio Sans Hvy Trial" panose="020B060303020204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Giorgio Sans Medium Trial" panose="020B060303020204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Giorgio Sans Medium Trial" panose="020B060303020204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Giorgio Sans Medium Trial" panose="020B060303020204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Giorgio Sans Medium Trial" panose="020B060303020204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Giorgio Sans Medium Trial" panose="020B060303020204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3D9F19-9A7D-46D9-3950-066BF859B1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Baseliner: A Plugin-Oriented, Hardware-Agnostic GPU Benchmarking Library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A54F6A-0750-8D4C-019D-1084639E71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  <a:p>
            <a:r>
              <a:rPr lang="en-CA" dirty="0"/>
              <a:t>Come Eyraud, Maxime Lamothe</a:t>
            </a:r>
          </a:p>
        </p:txBody>
      </p:sp>
    </p:spTree>
    <p:extLst>
      <p:ext uri="{BB962C8B-B14F-4D97-AF65-F5344CB8AC3E}">
        <p14:creationId xmlns:p14="http://schemas.microsoft.com/office/powerpoint/2010/main" val="3261858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FA7406-AEE1-0E40-886E-455ED0688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Context (Recap)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AFB95A-50D5-D3DF-03EF-15CAF0C8D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5EB92-5AA5-F043-A8C4-434AC1C59871}" type="slidenum">
              <a:rPr lang="en-CA" smtClean="0"/>
              <a:pPr/>
              <a:t>2</a:t>
            </a:fld>
            <a:endParaRPr lang="en-CA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4DE6E2C-C29F-8120-E394-817199C40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42768"/>
            <a:ext cx="5361977" cy="2972463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32D732DC-6B61-80F2-6F5D-0E93199419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77" y="2169881"/>
            <a:ext cx="5180250" cy="274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857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DDF6D-71B1-BBA7-4E26-E225C6389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25DCE3-4C12-0D65-EFBC-77C5A4B06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Designing a Benchmarking Tool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470AAC-0B30-2C70-244F-669A3BE36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87862"/>
            <a:ext cx="10515600" cy="6167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CA" sz="3200" dirty="0"/>
              <a:t>We propose Baseliner, a backend agnostic GPU kernel benchmarking library 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3EDB8468-1BD8-4FEA-D68C-74F2003DDEB2}"/>
              </a:ext>
            </a:extLst>
          </p:cNvPr>
          <p:cNvSpPr txBox="1">
            <a:spLocks/>
          </p:cNvSpPr>
          <p:nvPr/>
        </p:nvSpPr>
        <p:spPr>
          <a:xfrm>
            <a:off x="203200" y="2590800"/>
            <a:ext cx="787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Giorgio Sans Medium Trial" panose="020B060303020204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Giorgio Sans Medium Trial" panose="020B060303020204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Giorgio Sans Medium Trial" panose="020B060303020204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orgio Sans Medium Trial" panose="020B060303020204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orgio Sans Medium Trial" panose="020B060303020204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dirty="0"/>
              <a:t>Goal : </a:t>
            </a:r>
          </a:p>
          <a:p>
            <a:r>
              <a:rPr lang="en-CA" dirty="0"/>
              <a:t>Define a standard Kernel definition interface</a:t>
            </a:r>
          </a:p>
          <a:p>
            <a:r>
              <a:rPr lang="en-CA" dirty="0"/>
              <a:t>Separate benchmarking logic, kernel logic and  backend logic</a:t>
            </a:r>
          </a:p>
          <a:p>
            <a:r>
              <a:rPr lang="en-CA" dirty="0"/>
              <a:t>Provide developers with built-in proven optimal setup for lightweight, accurate and reproducible performance measures.</a:t>
            </a:r>
          </a:p>
          <a:p>
            <a:r>
              <a:rPr lang="en-CA" dirty="0"/>
              <a:t>Library for both Benchmarking and Regression Tests needs.</a:t>
            </a:r>
          </a:p>
          <a:p>
            <a:r>
              <a:rPr lang="en-CA" dirty="0"/>
              <a:t>Highly customizable and plugin oriented (future proof)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996F901F-A8DA-8C69-429D-C64ED1C7AF20}"/>
              </a:ext>
            </a:extLst>
          </p:cNvPr>
          <p:cNvSpPr txBox="1">
            <a:spLocks/>
          </p:cNvSpPr>
          <p:nvPr/>
        </p:nvSpPr>
        <p:spPr>
          <a:xfrm>
            <a:off x="6902834" y="2216222"/>
            <a:ext cx="4572000" cy="6167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Giorgio Sans Medium Trial" panose="020B060303020204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Giorgio Sans Medium Trial" panose="020B060303020204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Giorgio Sans Medium Trial" panose="020B060303020204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orgio Sans Medium Trial" panose="020B060303020204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orgio Sans Medium Trial" panose="020B060303020204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sz="2400" dirty="0" err="1">
                <a:solidFill>
                  <a:srgbClr val="0567DA"/>
                </a:solidFill>
              </a:rPr>
              <a:t>github.com</a:t>
            </a:r>
            <a:r>
              <a:rPr lang="en-CA" sz="2400" dirty="0">
                <a:solidFill>
                  <a:srgbClr val="0567DA"/>
                </a:solidFill>
              </a:rPr>
              <a:t>/</a:t>
            </a:r>
            <a:r>
              <a:rPr lang="en-CA" sz="2400" dirty="0" err="1">
                <a:solidFill>
                  <a:srgbClr val="0567DA"/>
                </a:solidFill>
              </a:rPr>
              <a:t>comeyrd</a:t>
            </a:r>
            <a:r>
              <a:rPr lang="en-CA" sz="2400" dirty="0">
                <a:solidFill>
                  <a:srgbClr val="0567DA"/>
                </a:solidFill>
              </a:rPr>
              <a:t>/</a:t>
            </a:r>
            <a:r>
              <a:rPr lang="en-CA" sz="2400" dirty="0" err="1">
                <a:solidFill>
                  <a:srgbClr val="0567DA"/>
                </a:solidFill>
              </a:rPr>
              <a:t>gpu</a:t>
            </a:r>
            <a:r>
              <a:rPr lang="en-CA" sz="2400" dirty="0">
                <a:solidFill>
                  <a:srgbClr val="0567DA"/>
                </a:solidFill>
              </a:rPr>
              <a:t>-kernel-baseliner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BC8BAAC-92F5-EFF0-8E7A-3CB1176404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7200" y="2725140"/>
            <a:ext cx="3849976" cy="1215782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BA6604C-0402-ADE5-221B-58DC17A49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1359" y="288203"/>
            <a:ext cx="1556005" cy="365125"/>
          </a:xfrm>
        </p:spPr>
        <p:txBody>
          <a:bodyPr/>
          <a:lstStyle/>
          <a:p>
            <a:fld id="{39C5EB92-5AA5-F043-A8C4-434AC1C59871}" type="slidenum">
              <a:rPr lang="en-CA" smtClean="0"/>
              <a:pPr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5266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873B4B-24CA-9C5F-A255-AD9B33442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Baseliner Architecture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A0D4930-4032-4A1C-0473-FC4646F1B7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26" y="2214960"/>
            <a:ext cx="10629348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473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52583E-DF28-644A-4AE4-CFFDAE1EE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0"/>
            <a:ext cx="11734800" cy="1009651"/>
          </a:xfrm>
        </p:spPr>
        <p:txBody>
          <a:bodyPr>
            <a:noAutofit/>
          </a:bodyPr>
          <a:lstStyle/>
          <a:p>
            <a:r>
              <a:rPr lang="en-CA" sz="4000" dirty="0"/>
              <a:t>The Benchmark Architecture and Workload interface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7C56821A-9127-6916-E680-8C9C05360B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8200" y="1013192"/>
            <a:ext cx="2819400" cy="517012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9576870-44B1-1665-2817-BD9BC9C05A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167" y="1608370"/>
            <a:ext cx="5819633" cy="370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889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ADA87-5D5D-1C02-CC24-073186CF1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Links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E8F765-FCB5-DF93-A253-BEBCA0F34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Everything is open source  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1FB5DB10-9B1A-4F54-6CA9-4D165F9A35FA}"/>
              </a:ext>
            </a:extLst>
          </p:cNvPr>
          <p:cNvGrpSpPr/>
          <p:nvPr/>
        </p:nvGrpSpPr>
        <p:grpSpPr>
          <a:xfrm>
            <a:off x="1251207" y="2082963"/>
            <a:ext cx="2603500" cy="3553053"/>
            <a:chOff x="838200" y="2468960"/>
            <a:chExt cx="2603500" cy="3553053"/>
          </a:xfrm>
        </p:grpSpPr>
        <p:pic>
          <p:nvPicPr>
            <p:cNvPr id="13" name="Image 12">
              <a:extLst>
                <a:ext uri="{FF2B5EF4-FFF2-40B4-BE49-F238E27FC236}">
                  <a16:creationId xmlns:a16="http://schemas.microsoft.com/office/drawing/2014/main" id="{94191C6B-B4AB-4F7C-666F-DA5CB8E148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200" y="2468960"/>
              <a:ext cx="2603500" cy="2603500"/>
            </a:xfrm>
            <a:prstGeom prst="rect">
              <a:avLst/>
            </a:prstGeom>
          </p:spPr>
        </p:pic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B01B1833-33AE-019F-A2B4-CC99B14A4521}"/>
                </a:ext>
              </a:extLst>
            </p:cNvPr>
            <p:cNvSpPr txBox="1"/>
            <p:nvPr/>
          </p:nvSpPr>
          <p:spPr>
            <a:xfrm>
              <a:off x="914400" y="5191016"/>
              <a:ext cx="24511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CA" sz="4800" b="1" dirty="0">
                <a:latin typeface="Giorgio Sans Regular Trial" panose="020B0603030202040204" pitchFamily="34" charset="77"/>
              </a:endParaRPr>
            </a:p>
          </p:txBody>
        </p: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C22F36B3-FF45-AC77-796E-B287897D1DE9}"/>
              </a:ext>
            </a:extLst>
          </p:cNvPr>
          <p:cNvGrpSpPr/>
          <p:nvPr/>
        </p:nvGrpSpPr>
        <p:grpSpPr>
          <a:xfrm>
            <a:off x="9163308" y="1606272"/>
            <a:ext cx="2603500" cy="3645456"/>
            <a:chOff x="8493574" y="2024890"/>
            <a:chExt cx="2603500" cy="3645456"/>
          </a:xfrm>
        </p:grpSpPr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AB7CF73A-6EFF-1E33-8B42-A6FCCF88FB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13612" y="2024890"/>
              <a:ext cx="2115824" cy="2115824"/>
            </a:xfrm>
            <a:prstGeom prst="rect">
              <a:avLst/>
            </a:prstGeom>
          </p:spPr>
        </p:pic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394C9D1-8FB5-28D3-B705-0BE0CC2593E5}"/>
                </a:ext>
              </a:extLst>
            </p:cNvPr>
            <p:cNvSpPr txBox="1"/>
            <p:nvPr/>
          </p:nvSpPr>
          <p:spPr>
            <a:xfrm>
              <a:off x="8493574" y="4346907"/>
              <a:ext cx="26035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4000" b="1" dirty="0">
                  <a:latin typeface="Giorgio Sans Regular Trial" panose="020B0603030202040204" pitchFamily="34" charset="77"/>
                </a:rPr>
                <a:t>Replication</a:t>
              </a:r>
            </a:p>
            <a:p>
              <a:pPr algn="ctr"/>
              <a:r>
                <a:rPr lang="en-CA" sz="4000" b="1" dirty="0">
                  <a:latin typeface="Giorgio Sans Regular Trial" panose="020B0603030202040204" pitchFamily="34" charset="77"/>
                </a:rPr>
                <a:t>package</a:t>
              </a:r>
            </a:p>
          </p:txBody>
        </p:sp>
      </p:grpSp>
      <p:pic>
        <p:nvPicPr>
          <p:cNvPr id="30" name="Image 29">
            <a:extLst>
              <a:ext uri="{FF2B5EF4-FFF2-40B4-BE49-F238E27FC236}">
                <a16:creationId xmlns:a16="http://schemas.microsoft.com/office/drawing/2014/main" id="{05A5A288-4BA7-9050-08B5-0D4C407D87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92" y="4829033"/>
            <a:ext cx="4255531" cy="168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668004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Poly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D8222A"/>
      </a:accent1>
      <a:accent2>
        <a:srgbClr val="DF5329"/>
      </a:accent2>
      <a:accent3>
        <a:srgbClr val="27A847"/>
      </a:accent3>
      <a:accent4>
        <a:srgbClr val="00B3DF"/>
      </a:accent4>
      <a:accent5>
        <a:srgbClr val="B9E4F5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806</TotalTime>
  <Words>112</Words>
  <Application>Microsoft Macintosh PowerPoint</Application>
  <PresentationFormat>Widescreen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Arial</vt:lpstr>
      <vt:lpstr>Cambria</vt:lpstr>
      <vt:lpstr>Giorgio Sans Blck Trial</vt:lpstr>
      <vt:lpstr>Giorgio Sans Hvy Trial</vt:lpstr>
      <vt:lpstr>Giorgio Sans Medium Trial</vt:lpstr>
      <vt:lpstr>Giorgio Sans Regular Trial</vt:lpstr>
      <vt:lpstr>Conception personnalisée</vt:lpstr>
      <vt:lpstr>Baseliner: A Plugin-Oriented, Hardware-Agnostic GPU Benchmarking Library</vt:lpstr>
      <vt:lpstr>Context (Recap)</vt:lpstr>
      <vt:lpstr>Designing a Benchmarking Tool</vt:lpstr>
      <vt:lpstr>The Baseliner Architecture</vt:lpstr>
      <vt:lpstr>The Benchmark Architecture and Workload interface</vt:lpstr>
      <vt:lpstr>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Rebecca Benoit-Voltaire</dc:creator>
  <cp:lastModifiedBy>Maxime Lamothe</cp:lastModifiedBy>
  <cp:revision>287</cp:revision>
  <dcterms:created xsi:type="dcterms:W3CDTF">2021-08-04T19:06:32Z</dcterms:created>
  <dcterms:modified xsi:type="dcterms:W3CDTF">2026-07-09T13:15:30Z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2021-08-04T00:00:00Z</vt:filetime>
  </property>
</Properties>
</file>