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65" r:id="rId4"/>
    <p:sldId id="267" r:id="rId5"/>
    <p:sldId id="257" r:id="rId6"/>
    <p:sldId id="269" r:id="rId7"/>
    <p:sldId id="266" r:id="rId8"/>
    <p:sldId id="268" r:id="rId9"/>
    <p:sldId id="264" r:id="rId10"/>
    <p:sldId id="270" r:id="rId11"/>
    <p:sldId id="271" r:id="rId12"/>
    <p:sldId id="262" r:id="rId13"/>
    <p:sldId id="275" r:id="rId14"/>
    <p:sldId id="272" r:id="rId15"/>
    <p:sldId id="273" r:id="rId16"/>
    <p:sldId id="274" r:id="rId17"/>
    <p:sldId id="276" r:id="rId18"/>
    <p:sldId id="278" r:id="rId19"/>
    <p:sldId id="277" r:id="rId20"/>
  </p:sldIdLst>
  <p:sldSz cx="10079038" cy="7559675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C1E3FD-B18B-4F0A-A4DF-EB9DF181DE62}" v="1" dt="2023-12-05T20:37:49.0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thor Bertalan" userId="d0f3183a153e1589" providerId="LiveId" clId="{9CC1E3FD-B18B-4F0A-A4DF-EB9DF181DE62}"/>
    <pc:docChg chg="custSel addSld delSld modSld">
      <pc:chgData name="Vithor Bertalan" userId="d0f3183a153e1589" providerId="LiveId" clId="{9CC1E3FD-B18B-4F0A-A4DF-EB9DF181DE62}" dt="2023-12-05T20:55:10.608" v="334" actId="47"/>
      <pc:docMkLst>
        <pc:docMk/>
      </pc:docMkLst>
      <pc:sldChg chg="modSp mod">
        <pc:chgData name="Vithor Bertalan" userId="d0f3183a153e1589" providerId="LiveId" clId="{9CC1E3FD-B18B-4F0A-A4DF-EB9DF181DE62}" dt="2023-12-05T20:35:44.490" v="34" actId="20577"/>
        <pc:sldMkLst>
          <pc:docMk/>
          <pc:sldMk cId="0" sldId="256"/>
        </pc:sldMkLst>
        <pc:spChg chg="mod">
          <ac:chgData name="Vithor Bertalan" userId="d0f3183a153e1589" providerId="LiveId" clId="{9CC1E3FD-B18B-4F0A-A4DF-EB9DF181DE62}" dt="2023-12-05T20:35:44.490" v="34" actId="20577"/>
          <ac:spMkLst>
            <pc:docMk/>
            <pc:sldMk cId="0" sldId="256"/>
            <ac:spMk id="80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1:27.837" v="318"/>
        <pc:sldMkLst>
          <pc:docMk/>
          <pc:sldMk cId="0" sldId="257"/>
        </pc:sldMkLst>
        <pc:spChg chg="mod">
          <ac:chgData name="Vithor Bertalan" userId="d0f3183a153e1589" providerId="LiveId" clId="{9CC1E3FD-B18B-4F0A-A4DF-EB9DF181DE62}" dt="2023-12-05T20:41:27.837" v="318"/>
          <ac:spMkLst>
            <pc:docMk/>
            <pc:sldMk cId="0" sldId="257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11.332" v="3" actId="20577"/>
          <ac:spMkLst>
            <pc:docMk/>
            <pc:sldMk cId="0" sldId="257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13.355" v="325"/>
        <pc:sldMkLst>
          <pc:docMk/>
          <pc:sldMk cId="0" sldId="262"/>
        </pc:sldMkLst>
        <pc:spChg chg="mod">
          <ac:chgData name="Vithor Bertalan" userId="d0f3183a153e1589" providerId="LiveId" clId="{9CC1E3FD-B18B-4F0A-A4DF-EB9DF181DE62}" dt="2023-12-05T20:42:13.355" v="325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39.504" v="14" actId="20577"/>
          <ac:spMkLst>
            <pc:docMk/>
            <pc:sldMk cId="0" sldId="262"/>
            <ac:spMk id="132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1:55.840" v="322"/>
        <pc:sldMkLst>
          <pc:docMk/>
          <pc:sldMk cId="2496487548" sldId="264"/>
        </pc:sldMkLst>
        <pc:spChg chg="mod">
          <ac:chgData name="Vithor Bertalan" userId="d0f3183a153e1589" providerId="LiveId" clId="{9CC1E3FD-B18B-4F0A-A4DF-EB9DF181DE62}" dt="2023-12-05T20:41:55.840" v="322"/>
          <ac:spMkLst>
            <pc:docMk/>
            <pc:sldMk cId="2496487548" sldId="264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28.591" v="9" actId="20577"/>
          <ac:spMkLst>
            <pc:docMk/>
            <pc:sldMk cId="2496487548" sldId="264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1:01.960" v="316" actId="20577"/>
        <pc:sldMkLst>
          <pc:docMk/>
          <pc:sldMk cId="1574674431" sldId="265"/>
        </pc:sldMkLst>
        <pc:spChg chg="mod">
          <ac:chgData name="Vithor Bertalan" userId="d0f3183a153e1589" providerId="LiveId" clId="{9CC1E3FD-B18B-4F0A-A4DF-EB9DF181DE62}" dt="2023-12-05T20:41:01.960" v="316" actId="20577"/>
          <ac:spMkLst>
            <pc:docMk/>
            <pc:sldMk cId="1574674431" sldId="265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1:56.525" v="1" actId="20577"/>
          <ac:spMkLst>
            <pc:docMk/>
            <pc:sldMk cId="1574674431" sldId="265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1:46.199" v="320"/>
        <pc:sldMkLst>
          <pc:docMk/>
          <pc:sldMk cId="884817568" sldId="266"/>
        </pc:sldMkLst>
        <pc:spChg chg="mod">
          <ac:chgData name="Vithor Bertalan" userId="d0f3183a153e1589" providerId="LiveId" clId="{9CC1E3FD-B18B-4F0A-A4DF-EB9DF181DE62}" dt="2023-12-05T20:41:46.199" v="320"/>
          <ac:spMkLst>
            <pc:docMk/>
            <pc:sldMk cId="884817568" sldId="266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20.348" v="7" actId="20577"/>
          <ac:spMkLst>
            <pc:docMk/>
            <pc:sldMk cId="884817568" sldId="266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1:21.583" v="317"/>
        <pc:sldMkLst>
          <pc:docMk/>
          <pc:sldMk cId="2825674312" sldId="267"/>
        </pc:sldMkLst>
        <pc:spChg chg="mod">
          <ac:chgData name="Vithor Bertalan" userId="d0f3183a153e1589" providerId="LiveId" clId="{9CC1E3FD-B18B-4F0A-A4DF-EB9DF181DE62}" dt="2023-12-05T20:38:36.815" v="114" actId="6549"/>
          <ac:spMkLst>
            <pc:docMk/>
            <pc:sldMk cId="2825674312" sldId="267"/>
            <ac:spMk id="2" creationId="{06D659E9-128E-CB17-1C28-DEC012CD4391}"/>
          </ac:spMkLst>
        </pc:spChg>
        <pc:spChg chg="mod">
          <ac:chgData name="Vithor Bertalan" userId="d0f3183a153e1589" providerId="LiveId" clId="{9CC1E3FD-B18B-4F0A-A4DF-EB9DF181DE62}" dt="2023-12-05T20:41:21.583" v="317"/>
          <ac:spMkLst>
            <pc:docMk/>
            <pc:sldMk cId="2825674312" sldId="267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5T20:38:29.271" v="108" actId="20577"/>
          <ac:spMkLst>
            <pc:docMk/>
            <pc:sldMk cId="2825674312" sldId="267"/>
            <ac:spMk id="87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07.791" v="2" actId="20577"/>
          <ac:spMkLst>
            <pc:docMk/>
            <pc:sldMk cId="2825674312" sldId="267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1:51.246" v="321"/>
        <pc:sldMkLst>
          <pc:docMk/>
          <pc:sldMk cId="2978454725" sldId="268"/>
        </pc:sldMkLst>
        <pc:spChg chg="mod">
          <ac:chgData name="Vithor Bertalan" userId="d0f3183a153e1589" providerId="LiveId" clId="{9CC1E3FD-B18B-4F0A-A4DF-EB9DF181DE62}" dt="2023-12-05T20:41:51.246" v="321"/>
          <ac:spMkLst>
            <pc:docMk/>
            <pc:sldMk cId="2978454725" sldId="268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24.062" v="8" actId="20577"/>
          <ac:spMkLst>
            <pc:docMk/>
            <pc:sldMk cId="2978454725" sldId="268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1:36.068" v="319"/>
        <pc:sldMkLst>
          <pc:docMk/>
          <pc:sldMk cId="3595647419" sldId="269"/>
        </pc:sldMkLst>
        <pc:spChg chg="mod">
          <ac:chgData name="Vithor Bertalan" userId="d0f3183a153e1589" providerId="LiveId" clId="{9CC1E3FD-B18B-4F0A-A4DF-EB9DF181DE62}" dt="2023-12-05T20:41:36.068" v="319"/>
          <ac:spMkLst>
            <pc:docMk/>
            <pc:sldMk cId="3595647419" sldId="269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15.901" v="6" actId="20577"/>
          <ac:spMkLst>
            <pc:docMk/>
            <pc:sldMk cId="3595647419" sldId="269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02.402" v="323"/>
        <pc:sldMkLst>
          <pc:docMk/>
          <pc:sldMk cId="1098231533" sldId="270"/>
        </pc:sldMkLst>
        <pc:spChg chg="mod">
          <ac:chgData name="Vithor Bertalan" userId="d0f3183a153e1589" providerId="LiveId" clId="{9CC1E3FD-B18B-4F0A-A4DF-EB9DF181DE62}" dt="2023-12-05T20:42:02.402" v="323"/>
          <ac:spMkLst>
            <pc:docMk/>
            <pc:sldMk cId="1098231533" sldId="270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31.969" v="10" actId="20577"/>
          <ac:spMkLst>
            <pc:docMk/>
            <pc:sldMk cId="1098231533" sldId="270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07.555" v="324"/>
        <pc:sldMkLst>
          <pc:docMk/>
          <pc:sldMk cId="4128429336" sldId="271"/>
        </pc:sldMkLst>
        <pc:spChg chg="mod">
          <ac:chgData name="Vithor Bertalan" userId="d0f3183a153e1589" providerId="LiveId" clId="{9CC1E3FD-B18B-4F0A-A4DF-EB9DF181DE62}" dt="2023-12-05T20:42:07.555" v="324"/>
          <ac:spMkLst>
            <pc:docMk/>
            <pc:sldMk cId="4128429336" sldId="271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35.391" v="11" actId="20577"/>
          <ac:spMkLst>
            <pc:docMk/>
            <pc:sldMk cId="4128429336" sldId="271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27.582" v="327"/>
        <pc:sldMkLst>
          <pc:docMk/>
          <pc:sldMk cId="379430867" sldId="272"/>
        </pc:sldMkLst>
        <pc:spChg chg="mod">
          <ac:chgData name="Vithor Bertalan" userId="d0f3183a153e1589" providerId="LiveId" clId="{9CC1E3FD-B18B-4F0A-A4DF-EB9DF181DE62}" dt="2023-12-05T20:39:20.233" v="151" actId="6549"/>
          <ac:spMkLst>
            <pc:docMk/>
            <pc:sldMk cId="379430867" sldId="272"/>
            <ac:spMk id="3" creationId="{5B619045-FF4F-00DB-220E-7982587079F4}"/>
          </ac:spMkLst>
        </pc:spChg>
        <pc:spChg chg="mod">
          <ac:chgData name="Vithor Bertalan" userId="d0f3183a153e1589" providerId="LiveId" clId="{9CC1E3FD-B18B-4F0A-A4DF-EB9DF181DE62}" dt="2023-12-05T20:42:27.582" v="327"/>
          <ac:spMkLst>
            <pc:docMk/>
            <pc:sldMk cId="379430867" sldId="272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5T20:39:04.542" v="133" actId="6549"/>
          <ac:spMkLst>
            <pc:docMk/>
            <pc:sldMk cId="379430867" sldId="272"/>
            <ac:spMk id="87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48.281" v="16" actId="20577"/>
          <ac:spMkLst>
            <pc:docMk/>
            <pc:sldMk cId="379430867" sldId="272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32.588" v="328"/>
        <pc:sldMkLst>
          <pc:docMk/>
          <pc:sldMk cId="315244757" sldId="273"/>
        </pc:sldMkLst>
        <pc:spChg chg="mod">
          <ac:chgData name="Vithor Bertalan" userId="d0f3183a153e1589" providerId="LiveId" clId="{9CC1E3FD-B18B-4F0A-A4DF-EB9DF181DE62}" dt="2023-12-05T20:42:32.588" v="328"/>
          <ac:spMkLst>
            <pc:docMk/>
            <pc:sldMk cId="315244757" sldId="273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52.438" v="17" actId="20577"/>
          <ac:spMkLst>
            <pc:docMk/>
            <pc:sldMk cId="315244757" sldId="273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38.324" v="329"/>
        <pc:sldMkLst>
          <pc:docMk/>
          <pc:sldMk cId="3016883407" sldId="274"/>
        </pc:sldMkLst>
        <pc:spChg chg="mod">
          <ac:chgData name="Vithor Bertalan" userId="d0f3183a153e1589" providerId="LiveId" clId="{9CC1E3FD-B18B-4F0A-A4DF-EB9DF181DE62}" dt="2023-12-05T20:42:38.324" v="329"/>
          <ac:spMkLst>
            <pc:docMk/>
            <pc:sldMk cId="3016883407" sldId="274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56.918" v="18" actId="20577"/>
          <ac:spMkLst>
            <pc:docMk/>
            <pc:sldMk cId="3016883407" sldId="274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18.170" v="326"/>
        <pc:sldMkLst>
          <pc:docMk/>
          <pc:sldMk cId="245219528" sldId="275"/>
        </pc:sldMkLst>
        <pc:spChg chg="mod">
          <ac:chgData name="Vithor Bertalan" userId="d0f3183a153e1589" providerId="LiveId" clId="{9CC1E3FD-B18B-4F0A-A4DF-EB9DF181DE62}" dt="2023-12-05T20:40:42.468" v="301" actId="20577"/>
          <ac:spMkLst>
            <pc:docMk/>
            <pc:sldMk cId="245219528" sldId="275"/>
            <ac:spMk id="2" creationId="{6D60E31F-739C-71B2-1AA7-188387964E78}"/>
          </ac:spMkLst>
        </pc:spChg>
        <pc:spChg chg="mod">
          <ac:chgData name="Vithor Bertalan" userId="d0f3183a153e1589" providerId="LiveId" clId="{9CC1E3FD-B18B-4F0A-A4DF-EB9DF181DE62}" dt="2023-12-05T20:38:51.546" v="118" actId="20577"/>
          <ac:spMkLst>
            <pc:docMk/>
            <pc:sldMk cId="245219528" sldId="275"/>
            <ac:spMk id="3" creationId="{3B9478DF-EC13-73CE-E105-75773B010D4B}"/>
          </ac:spMkLst>
        </pc:spChg>
        <pc:spChg chg="mod">
          <ac:chgData name="Vithor Bertalan" userId="d0f3183a153e1589" providerId="LiveId" clId="{9CC1E3FD-B18B-4F0A-A4DF-EB9DF181DE62}" dt="2023-12-05T20:42:18.170" v="326"/>
          <ac:spMkLst>
            <pc:docMk/>
            <pc:sldMk cId="245219528" sldId="275"/>
            <ac:spMk id="125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2:44.133" v="15" actId="20577"/>
          <ac:spMkLst>
            <pc:docMk/>
            <pc:sldMk cId="245219528" sldId="275"/>
            <ac:spMk id="132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45.540" v="330"/>
        <pc:sldMkLst>
          <pc:docMk/>
          <pc:sldMk cId="3032308415" sldId="276"/>
        </pc:sldMkLst>
        <pc:spChg chg="mod">
          <ac:chgData name="Vithor Bertalan" userId="d0f3183a153e1589" providerId="LiveId" clId="{9CC1E3FD-B18B-4F0A-A4DF-EB9DF181DE62}" dt="2023-12-05T20:42:45.540" v="330"/>
          <ac:spMkLst>
            <pc:docMk/>
            <pc:sldMk cId="3032308415" sldId="276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3:04.266" v="19" actId="20577"/>
          <ac:spMkLst>
            <pc:docMk/>
            <pc:sldMk cId="3032308415" sldId="276"/>
            <ac:spMk id="89" creationId="{00000000-0000-0000-0000-000000000000}"/>
          </ac:spMkLst>
        </pc:spChg>
      </pc:sldChg>
      <pc:sldChg chg="modSp mod">
        <pc:chgData name="Vithor Bertalan" userId="d0f3183a153e1589" providerId="LiveId" clId="{9CC1E3FD-B18B-4F0A-A4DF-EB9DF181DE62}" dt="2023-12-05T20:42:56.194" v="332"/>
        <pc:sldMkLst>
          <pc:docMk/>
          <pc:sldMk cId="1030916226" sldId="277"/>
        </pc:sldMkLst>
        <pc:spChg chg="mod">
          <ac:chgData name="Vithor Bertalan" userId="d0f3183a153e1589" providerId="LiveId" clId="{9CC1E3FD-B18B-4F0A-A4DF-EB9DF181DE62}" dt="2023-12-05T20:42:56.194" v="332"/>
          <ac:spMkLst>
            <pc:docMk/>
            <pc:sldMk cId="1030916226" sldId="277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3:13.621" v="21" actId="20577"/>
          <ac:spMkLst>
            <pc:docMk/>
            <pc:sldMk cId="1030916226" sldId="277"/>
            <ac:spMk id="89" creationId="{00000000-0000-0000-0000-000000000000}"/>
          </ac:spMkLst>
        </pc:spChg>
        <pc:picChg chg="mod">
          <ac:chgData name="Vithor Bertalan" userId="d0f3183a153e1589" providerId="LiveId" clId="{9CC1E3FD-B18B-4F0A-A4DF-EB9DF181DE62}" dt="2023-12-04T20:45:31.236" v="22" actId="1076"/>
          <ac:picMkLst>
            <pc:docMk/>
            <pc:sldMk cId="1030916226" sldId="277"/>
            <ac:picMk id="5" creationId="{EF501C79-DBB4-AC11-296A-E25D8E4B7C55}"/>
          </ac:picMkLst>
        </pc:picChg>
      </pc:sldChg>
      <pc:sldChg chg="modSp mod">
        <pc:chgData name="Vithor Bertalan" userId="d0f3183a153e1589" providerId="LiveId" clId="{9CC1E3FD-B18B-4F0A-A4DF-EB9DF181DE62}" dt="2023-12-05T20:42:50.465" v="331"/>
        <pc:sldMkLst>
          <pc:docMk/>
          <pc:sldMk cId="3233936946" sldId="278"/>
        </pc:sldMkLst>
        <pc:spChg chg="mod">
          <ac:chgData name="Vithor Bertalan" userId="d0f3183a153e1589" providerId="LiveId" clId="{9CC1E3FD-B18B-4F0A-A4DF-EB9DF181DE62}" dt="2023-12-05T20:42:50.465" v="331"/>
          <ac:spMkLst>
            <pc:docMk/>
            <pc:sldMk cId="3233936946" sldId="278"/>
            <ac:spMk id="82" creationId="{00000000-0000-0000-0000-000000000000}"/>
          </ac:spMkLst>
        </pc:spChg>
        <pc:spChg chg="mod">
          <ac:chgData name="Vithor Bertalan" userId="d0f3183a153e1589" providerId="LiveId" clId="{9CC1E3FD-B18B-4F0A-A4DF-EB9DF181DE62}" dt="2023-12-04T20:43:09.289" v="20" actId="20577"/>
          <ac:spMkLst>
            <pc:docMk/>
            <pc:sldMk cId="3233936946" sldId="278"/>
            <ac:spMk id="89" creationId="{00000000-0000-0000-0000-000000000000}"/>
          </ac:spMkLst>
        </pc:spChg>
      </pc:sldChg>
      <pc:sldChg chg="modSp add del mod">
        <pc:chgData name="Vithor Bertalan" userId="d0f3183a153e1589" providerId="LiveId" clId="{9CC1E3FD-B18B-4F0A-A4DF-EB9DF181DE62}" dt="2023-12-05T20:37:12.379" v="69" actId="47"/>
        <pc:sldMkLst>
          <pc:docMk/>
          <pc:sldMk cId="139824567" sldId="279"/>
        </pc:sldMkLst>
        <pc:spChg chg="mod">
          <ac:chgData name="Vithor Bertalan" userId="d0f3183a153e1589" providerId="LiveId" clId="{9CC1E3FD-B18B-4F0A-A4DF-EB9DF181DE62}" dt="2023-12-05T20:36:50.976" v="68" actId="20577"/>
          <ac:spMkLst>
            <pc:docMk/>
            <pc:sldMk cId="139824567" sldId="279"/>
            <ac:spMk id="2" creationId="{6D60E31F-739C-71B2-1AA7-188387964E78}"/>
          </ac:spMkLst>
        </pc:spChg>
      </pc:sldChg>
      <pc:sldChg chg="add del">
        <pc:chgData name="Vithor Bertalan" userId="d0f3183a153e1589" providerId="LiveId" clId="{9CC1E3FD-B18B-4F0A-A4DF-EB9DF181DE62}" dt="2023-12-05T20:55:10.608" v="334" actId="47"/>
        <pc:sldMkLst>
          <pc:docMk/>
          <pc:sldMk cId="3651841106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1F48F-2E30-444C-9B5F-461C50ADA7F4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2A326-BBBC-4FFE-AC7E-A7F91347A5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1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3640" y="405864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160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048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696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364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048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696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B445C8B-FF74-4613-9476-9B6759A263A5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053D37-9CA1-48B7-944A-8623ACBD4FDC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6CB11B-EABA-48EB-96AE-0189472DEF22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495F966-E5E4-4A8E-B96A-BF0B093ABDE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8B6471C-E330-494F-B2F1-669C7C53B4CA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0560" cy="58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56A051E-ECD4-4ABA-90B0-19F6E777B0EB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A59E48E-B208-464C-ACF3-0C4A543217E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515160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09D1CB-0CF6-4AF5-A666-72B01549E04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53D856F-BC46-4DE2-B15D-7C244E68414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03640" y="405864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2D0C43B-4D4F-45FE-B777-34CB93EF0BF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/>
          </p:nvPr>
        </p:nvSpPr>
        <p:spPr>
          <a:xfrm>
            <a:off x="515160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A7CDFE5-D2B4-4947-88F6-365DF3ADB103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57048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63696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50364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/>
          </p:nvPr>
        </p:nvSpPr>
        <p:spPr>
          <a:xfrm>
            <a:off x="357048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/>
          </p:nvPr>
        </p:nvSpPr>
        <p:spPr>
          <a:xfrm>
            <a:off x="663696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8D7F0E8-C318-4C65-B1AB-C86569BF92A7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0560" cy="58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160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93000" y="402480"/>
            <a:ext cx="8692560" cy="146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93000" y="2012400"/>
            <a:ext cx="8692560" cy="479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ftr" idx="1"/>
          </p:nvPr>
        </p:nvSpPr>
        <p:spPr>
          <a:xfrm>
            <a:off x="3338640" y="7006680"/>
            <a:ext cx="3400920" cy="401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sldNum" idx="2"/>
          </p:nvPr>
        </p:nvSpPr>
        <p:spPr>
          <a:xfrm>
            <a:off x="7118280" y="7006680"/>
            <a:ext cx="2266920" cy="401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fr-FR" sz="132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C20B7AD-55A5-49B8-9EB8-8363BA206297}" type="slidenum">
              <a:rPr lang="fr-FR" sz="132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n-US" sz="1320" b="0" strike="noStrike" spc="-1"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dt" idx="3"/>
          </p:nvPr>
        </p:nvSpPr>
        <p:spPr>
          <a:xfrm>
            <a:off x="693000" y="7006680"/>
            <a:ext cx="2266920" cy="401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1638360" y="1232640"/>
            <a:ext cx="6801480" cy="1550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300" spc="-1" dirty="0">
                <a:solidFill>
                  <a:srgbClr val="F2F2F2"/>
                </a:solidFill>
                <a:latin typeface="Arial"/>
              </a:rPr>
              <a:t>Using Topic Modeling to Find Most Important Log Lines</a:t>
            </a:r>
            <a:endParaRPr lang="en-US" sz="3300" b="0" strike="noStrike" spc="-1" dirty="0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1671120" y="2783520"/>
            <a:ext cx="6801480" cy="88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Vithor Bertalan</a:t>
            </a:r>
          </a:p>
          <a:p>
            <a:pPr algn="ctr">
              <a:lnSpc>
                <a:spcPct val="100000"/>
              </a:lnSpc>
              <a:buNone/>
            </a:pPr>
            <a:r>
              <a:rPr lang="en-US" spc="-1" dirty="0">
                <a:solidFill>
                  <a:srgbClr val="FFFFFF"/>
                </a:solidFill>
                <a:latin typeface="Arial"/>
              </a:rPr>
              <a:t>Robin </a:t>
            </a:r>
            <a:r>
              <a:rPr lang="en-US" spc="-1" dirty="0" err="1">
                <a:solidFill>
                  <a:srgbClr val="FFFFFF"/>
                </a:solidFill>
                <a:latin typeface="Arial"/>
              </a:rPr>
              <a:t>Moine</a:t>
            </a:r>
            <a:endParaRPr lang="en-U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Prof. Daniel </a:t>
            </a:r>
            <a:r>
              <a:rPr lang="en-US" sz="1800" b="0" strike="noStrike" spc="-1" dirty="0" err="1">
                <a:solidFill>
                  <a:srgbClr val="FFFFFF"/>
                </a:solidFill>
                <a:latin typeface="Arial"/>
                <a:ea typeface="DejaVu Sans"/>
              </a:rPr>
              <a:t>Aloise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1638360" y="6131160"/>
            <a:ext cx="6801480" cy="88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1800" b="0" strike="noStrike" spc="-1">
                <a:solidFill>
                  <a:srgbClr val="333333"/>
                </a:solidFill>
                <a:latin typeface="NanumGothic"/>
                <a:ea typeface="Ubuntu"/>
              </a:rPr>
              <a:t>Polytechnique Montréal</a:t>
            </a:r>
            <a:endParaRPr lang="en-US" sz="1800" b="0" strike="noStrike" spc="-1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1800" b="0" strike="noStrike" spc="-1">
                <a:solidFill>
                  <a:srgbClr val="333333"/>
                </a:solidFill>
                <a:latin typeface="DejaVu Sans Light"/>
                <a:ea typeface="Ubuntu"/>
              </a:rPr>
              <a:t>DORSAL</a:t>
            </a:r>
            <a:r>
              <a:rPr lang="en-US" sz="1800" b="1" strike="noStrike" spc="-1">
                <a:solidFill>
                  <a:srgbClr val="333333"/>
                </a:solidFill>
                <a:latin typeface="DejaVu Sans Light"/>
                <a:ea typeface="Ubuntu"/>
              </a:rPr>
              <a:t> </a:t>
            </a:r>
            <a:r>
              <a:rPr lang="en-US" sz="1800" b="0" strike="noStrike" spc="-1">
                <a:solidFill>
                  <a:srgbClr val="333333"/>
                </a:solidFill>
                <a:latin typeface="DejaVu Sans Light"/>
                <a:ea typeface="Ubuntu"/>
              </a:rPr>
              <a:t>Laboratory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8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23460" y="1570110"/>
            <a:ext cx="763128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Applying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DBSCAN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resulting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10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17FFCD1-47AD-5238-6826-43D1C60C3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9990"/>
            <a:ext cx="65151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29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30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126" name="CustomShape 31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32"/>
          <p:cNvSpPr/>
          <p:nvPr/>
        </p:nvSpPr>
        <p:spPr>
          <a:xfrm>
            <a:off x="235440" y="658440"/>
            <a:ext cx="1546920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spc="-1" dirty="0">
                <a:solidFill>
                  <a:srgbClr val="DC2300"/>
                </a:solidFill>
                <a:latin typeface="Ubuntu"/>
              </a:rPr>
              <a:t>Step 9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28" name="Line 7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3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3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32" name="Espace réservé du numéro de diapositive 7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D63EB822-D655-4CC7-8A23-6CA6774A5FA1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11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60E31F-739C-71B2-1AA7-188387964E78}"/>
              </a:ext>
            </a:extLst>
          </p:cNvPr>
          <p:cNvSpPr/>
          <p:nvPr/>
        </p:nvSpPr>
        <p:spPr>
          <a:xfrm>
            <a:off x="1214640" y="1962720"/>
            <a:ext cx="7631280" cy="37841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Ciena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wants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key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users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provide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feedback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methods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Therefore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our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method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needs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receive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feedback: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getting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input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from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users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which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should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groupéd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together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(</a:t>
            </a:r>
            <a:r>
              <a:rPr lang="pt-BR" sz="2400" b="0" i="1" strike="noStrike" spc="-1" dirty="0">
                <a:solidFill>
                  <a:srgbClr val="000000"/>
                </a:solidFill>
                <a:latin typeface="Ubuntu"/>
              </a:rPr>
              <a:t>must-link </a:t>
            </a:r>
            <a:r>
              <a:rPr lang="pt-BR" sz="2400" b="0" i="1" strike="noStrike" spc="-1" dirty="0" err="1">
                <a:solidFill>
                  <a:srgbClr val="000000"/>
                </a:solidFill>
                <a:latin typeface="Ubuntu"/>
              </a:rPr>
              <a:t>constraints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)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and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which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should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not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grouped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together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 (</a:t>
            </a:r>
            <a:r>
              <a:rPr lang="pt-BR" sz="2400" i="1" spc="-1" dirty="0" err="1">
                <a:solidFill>
                  <a:srgbClr val="000000"/>
                </a:solidFill>
                <a:latin typeface="Ubuntu"/>
              </a:rPr>
              <a:t>cannot</a:t>
            </a:r>
            <a:r>
              <a:rPr lang="pt-BR" sz="2400" i="1" spc="-1" dirty="0">
                <a:solidFill>
                  <a:srgbClr val="000000"/>
                </a:solidFill>
                <a:latin typeface="Ubuntu"/>
              </a:rPr>
              <a:t>-link </a:t>
            </a:r>
            <a:r>
              <a:rPr lang="pt-BR" sz="2400" i="1" spc="-1" dirty="0" err="1">
                <a:solidFill>
                  <a:srgbClr val="000000"/>
                </a:solidFill>
                <a:latin typeface="Ubuntu"/>
              </a:rPr>
              <a:t>constraints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).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30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126" name="CustomShape 31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32"/>
          <p:cNvSpPr/>
          <p:nvPr/>
        </p:nvSpPr>
        <p:spPr>
          <a:xfrm>
            <a:off x="235440" y="658440"/>
            <a:ext cx="1546920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spc="-1" dirty="0">
                <a:solidFill>
                  <a:srgbClr val="DC2300"/>
                </a:solidFill>
                <a:latin typeface="Ubuntu"/>
              </a:rPr>
              <a:t>Step 9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28" name="Line 7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3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3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32" name="Espace réservé du numéro de diapositive 7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D63EB822-D655-4CC7-8A23-6CA6774A5FA1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12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60E31F-739C-71B2-1AA7-188387964E78}"/>
              </a:ext>
            </a:extLst>
          </p:cNvPr>
          <p:cNvSpPr/>
          <p:nvPr/>
        </p:nvSpPr>
        <p:spPr>
          <a:xfrm>
            <a:off x="1214640" y="1962720"/>
            <a:ext cx="7631280" cy="34148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Now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working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implementing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 VNS (Variable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Neighborhood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Search)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K-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Medoids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consider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cannot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-link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and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must-link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constraints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.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Based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work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[2].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Current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work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comparing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found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clusters, log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templates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and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variables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provided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Ciena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B9478DF-EC13-73CE-E105-75773B010D4B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561109" y="6649200"/>
            <a:ext cx="8749145" cy="759240"/>
          </a:xfrm>
        </p:spPr>
        <p:txBody>
          <a:bodyPr/>
          <a:lstStyle/>
          <a:p>
            <a:r>
              <a:rPr lang="pt-BR" dirty="0"/>
              <a:t>[2]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Randel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R., Aloise, D.,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Mladenović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N., Hansen, P. (2019).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k-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Medoids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Model for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Semi-supervised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Clustering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. In: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Sifaleras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A.,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Salhi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S.,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Brimberg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J. (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eds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) Variable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Neighborhood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Search. ICVNS 2018.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21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045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Usi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topic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modeling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for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e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clusters.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Topic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modeling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has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been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used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succesfully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for log files,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such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as in [3], [4].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State-of-the-art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methods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use Transformers.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as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make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method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faster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far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are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using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LDA. 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13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r>
              <a:rPr lang="pt-BR" dirty="0"/>
              <a:t>[3] Li, </a:t>
            </a:r>
            <a:r>
              <a:rPr lang="pt-BR" dirty="0" err="1"/>
              <a:t>Heng</a:t>
            </a:r>
            <a:r>
              <a:rPr lang="pt-BR" dirty="0"/>
              <a:t>, et al. "</a:t>
            </a:r>
            <a:r>
              <a:rPr lang="pt-BR" dirty="0" err="1"/>
              <a:t>Studying</a:t>
            </a:r>
            <a:r>
              <a:rPr lang="pt-BR" dirty="0"/>
              <a:t> software </a:t>
            </a:r>
            <a:r>
              <a:rPr lang="pt-BR" dirty="0" err="1"/>
              <a:t>logging</a:t>
            </a:r>
            <a:r>
              <a:rPr lang="pt-BR" dirty="0"/>
              <a:t> </a:t>
            </a:r>
            <a:r>
              <a:rPr lang="pt-BR" dirty="0" err="1"/>
              <a:t>using</a:t>
            </a:r>
            <a:r>
              <a:rPr lang="pt-BR" dirty="0"/>
              <a:t> </a:t>
            </a:r>
            <a:r>
              <a:rPr lang="pt-BR" dirty="0" err="1"/>
              <a:t>topic</a:t>
            </a:r>
            <a:r>
              <a:rPr lang="pt-BR" dirty="0"/>
              <a:t> models." </a:t>
            </a:r>
            <a:r>
              <a:rPr lang="pt-BR" dirty="0" err="1"/>
              <a:t>Empirical</a:t>
            </a:r>
            <a:r>
              <a:rPr lang="pt-BR" dirty="0"/>
              <a:t> Software </a:t>
            </a:r>
            <a:r>
              <a:rPr lang="pt-BR" dirty="0" err="1"/>
              <a:t>Engineering</a:t>
            </a:r>
            <a:r>
              <a:rPr lang="pt-BR" dirty="0"/>
              <a:t> 23 (2018): 2655-2694.</a:t>
            </a:r>
          </a:p>
          <a:p>
            <a:r>
              <a:rPr lang="pt-BR" dirty="0"/>
              <a:t>[4] Napolitano, Davide. Log </a:t>
            </a:r>
            <a:r>
              <a:rPr lang="pt-BR" dirty="0" err="1"/>
              <a:t>Analysis</a:t>
            </a:r>
            <a:r>
              <a:rPr lang="pt-BR" dirty="0"/>
              <a:t>: </a:t>
            </a:r>
            <a:r>
              <a:rPr lang="pt-BR" dirty="0" err="1"/>
              <a:t>Topic</a:t>
            </a:r>
            <a:r>
              <a:rPr lang="pt-BR" dirty="0"/>
              <a:t> </a:t>
            </a:r>
            <a:r>
              <a:rPr lang="pt-BR" dirty="0" err="1"/>
              <a:t>Modeling</a:t>
            </a:r>
            <a:r>
              <a:rPr lang="pt-BR" dirty="0"/>
              <a:t> </a:t>
            </a:r>
            <a:r>
              <a:rPr lang="pt-BR" dirty="0" err="1"/>
              <a:t>applications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fine-</a:t>
            </a:r>
            <a:r>
              <a:rPr lang="pt-BR" dirty="0" err="1"/>
              <a:t>features</a:t>
            </a:r>
            <a:r>
              <a:rPr lang="pt-BR" dirty="0"/>
              <a:t> data </a:t>
            </a:r>
            <a:r>
              <a:rPr lang="pt-BR" dirty="0" err="1"/>
              <a:t>processing</a:t>
            </a:r>
            <a:r>
              <a:rPr lang="pt-BR" dirty="0"/>
              <a:t> system. Diss. </a:t>
            </a:r>
            <a:r>
              <a:rPr lang="pt-BR" dirty="0" err="1"/>
              <a:t>Politecnico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Torino, 2022.</a:t>
            </a:r>
          </a:p>
        </p:txBody>
      </p:sp>
    </p:spTree>
    <p:extLst>
      <p:ext uri="{BB962C8B-B14F-4D97-AF65-F5344CB8AC3E}">
        <p14:creationId xmlns:p14="http://schemas.microsoft.com/office/powerpoint/2010/main" val="379430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its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most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important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words, as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are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selectin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just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topic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: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14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A971D5A-4AB6-F71A-C55E-EEE8AE3AF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640" y="2995340"/>
            <a:ext cx="78581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4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045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Ranking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based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shared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topic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words.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The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most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shared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is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therefore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considered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most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meaningful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15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6883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Selectin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 cluster:</a:t>
            </a: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16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CDBC915-43B8-6797-F79D-8A3D554DA91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619640" y="2514600"/>
            <a:ext cx="6381360" cy="46098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032308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4148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Selecting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just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topic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LDA:</a:t>
            </a:r>
            <a:endParaRPr lang="en-US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en-US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['0.032*"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directory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+ 0.030*"no" + 0.029*"file" + 0.026*"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such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 '0.023*"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localdisk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+ 0.021*"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cannot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+ 0.021*"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error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+ 0.020*"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'0.016*"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+ 0.016*"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ome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“’]</a:t>
            </a:r>
            <a:endParaRPr lang="en-US" sz="2400" b="0" strike="noStrike" spc="-1" dirty="0">
              <a:latin typeface="Arial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Finding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highest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token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similarity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: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17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03C531F-B39A-E2D7-78CA-BDE12868B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40" y="5201771"/>
            <a:ext cx="9511651" cy="68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36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045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This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if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therefore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chosen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as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most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significant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cluster.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Current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work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feedback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clustering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and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metrics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evaluate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method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in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field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Summarization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  <a:endParaRPr lang="en-US" sz="2400" b="0" strike="noStrike" spc="-1" dirty="0">
              <a:latin typeface="Arial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18</a:t>
            </a:fld>
            <a:r>
              <a:rPr lang="fr-FR" sz="1050" b="0" strike="noStrike" spc="-1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F501C79-DBB4-AC11-296A-E25D8E4B7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97" y="4801817"/>
            <a:ext cx="43148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1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spc="-1" dirty="0">
                <a:solidFill>
                  <a:srgbClr val="DC2300"/>
                </a:solidFill>
                <a:latin typeface="Ubuntu"/>
              </a:rPr>
              <a:t>Research Parts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41535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: Build log parser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whole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text</a:t>
            </a: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i="1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342720" lvl="1" algn="just">
              <a:lnSpc>
                <a:spcPct val="100000"/>
              </a:lnSpc>
              <a:buClr>
                <a:srgbClr val="000000"/>
              </a:buClr>
            </a:pPr>
            <a:r>
              <a:rPr lang="pt-BR" sz="2400" i="1" spc="-1" dirty="0">
                <a:solidFill>
                  <a:srgbClr val="000000"/>
                </a:solidFill>
                <a:latin typeface="Ubuntu"/>
                <a:ea typeface="DejaVu Sans"/>
              </a:rPr>
              <a:t>	</a:t>
            </a:r>
            <a:r>
              <a:rPr lang="pt-BR" sz="2400" i="1" spc="-1" dirty="0" err="1">
                <a:solidFill>
                  <a:srgbClr val="000000"/>
                </a:solidFill>
                <a:latin typeface="Ubuntu"/>
                <a:ea typeface="DejaVu Sans"/>
              </a:rPr>
              <a:t>Results</a:t>
            </a:r>
            <a:r>
              <a:rPr lang="pt-BR" sz="2400" i="1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  <a:latin typeface="Ubuntu"/>
                <a:ea typeface="DejaVu Sans"/>
              </a:rPr>
              <a:t>published</a:t>
            </a:r>
            <a:r>
              <a:rPr lang="pt-BR" sz="2400" i="1" spc="-1" dirty="0">
                <a:solidFill>
                  <a:srgbClr val="000000"/>
                </a:solidFill>
                <a:latin typeface="Ubuntu"/>
                <a:ea typeface="DejaVu Sans"/>
              </a:rPr>
              <a:t> in </a:t>
            </a: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Second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: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Finding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import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/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symptoms</a:t>
            </a: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Third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: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Finding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causality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between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2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41DF43E-3CFA-1D66-6393-E33C18D4B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9858" y="1757098"/>
            <a:ext cx="1371600" cy="86677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0CE0CE8-598E-8FB9-428C-7DBA829DB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0059" y="3510485"/>
            <a:ext cx="1133475" cy="94297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970A9A3-58EE-DF2C-F126-20F0FB9930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9858" y="5286975"/>
            <a:ext cx="1276350" cy="9525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11F0EF5-66AB-B126-1687-E3F97F5DD9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9100" y="2517493"/>
            <a:ext cx="1133475" cy="90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7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045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: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Parsing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each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method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from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research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Drain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[1].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Variables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are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replaced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but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are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also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stored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in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separate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table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3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06D659E9-128E-CB17-1C28-DEC012CD4391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561109" y="7006680"/>
            <a:ext cx="8832273" cy="401760"/>
          </a:xfrm>
        </p:spPr>
        <p:txBody>
          <a:bodyPr/>
          <a:lstStyle/>
          <a:p>
            <a:r>
              <a:rPr lang="en-US" dirty="0"/>
              <a:t>[1] He, </a:t>
            </a:r>
            <a:r>
              <a:rPr lang="en-US" dirty="0" err="1"/>
              <a:t>Pinjia</a:t>
            </a:r>
            <a:r>
              <a:rPr lang="en-US" dirty="0"/>
              <a:t>, et al. "Drain: An online log parsing approach with fixed depth tree." 2017 IEEE international conference on web services (ICWS). IEEE, 2017.</a:t>
            </a:r>
          </a:p>
          <a:p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21FAD7C-9C89-7903-1542-D0AAF3AA5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732" y="4400694"/>
            <a:ext cx="82486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67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2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: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Converting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raw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mathematical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arrays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.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We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did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tests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Transformers,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but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decided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migrate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TFIDF.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Optional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use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RegEx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. </a:t>
            </a: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4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3" name="Imagem 2" descr="Diagrama&#10;&#10;Descrição gerada automaticamente">
            <a:extLst>
              <a:ext uri="{FF2B5EF4-FFF2-40B4-BE49-F238E27FC236}">
                <a16:creationId xmlns:a16="http://schemas.microsoft.com/office/drawing/2014/main" id="{446B8F69-2DA6-FDF7-63E1-256CA043E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11" y="4673456"/>
            <a:ext cx="8029575" cy="2305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</a:t>
            </a:r>
            <a:r>
              <a:rPr lang="fr-FR" sz="2000" spc="-1" dirty="0">
                <a:solidFill>
                  <a:srgbClr val="DC2300"/>
                </a:solidFill>
                <a:latin typeface="Ubuntu"/>
                <a:ea typeface="WenQuanYi Zen Hei Sharp"/>
              </a:rPr>
              <a:t>3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56308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Euclidian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between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MinMax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normalization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[0-1]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afterwards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Size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n (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number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) x n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represent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between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terms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5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CA02845-4C42-F470-B06E-A68AE2C25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860" y="5081960"/>
            <a:ext cx="71818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4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4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48921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variable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where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parsed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Variable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becomes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column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inside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Size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n (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log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) 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x v (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number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unique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variables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).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carry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parsed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tokens.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6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6CAAB75-AFF6-6A55-BD31-983BFF996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904" y="4696691"/>
            <a:ext cx="7544494" cy="214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1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5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52615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Applying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Jaccard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similarity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variable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Equal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1,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just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difference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1 – (1/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number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tokens),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completely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different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0.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7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C62E82C-82DB-6916-851B-28634DB4C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820" y="4905615"/>
            <a:ext cx="68961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45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6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7841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count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where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that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appear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close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high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Size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n (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number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) x n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Created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give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timeframes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inside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log files.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8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59E651B0-A227-EF38-A0FD-D3D32D851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3717"/>
              </p:ext>
            </p:extLst>
          </p:nvPr>
        </p:nvGraphicFramePr>
        <p:xfrm>
          <a:off x="1828800" y="4812275"/>
          <a:ext cx="671935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893">
                  <a:extLst>
                    <a:ext uri="{9D8B030D-6E8A-4147-A177-3AD203B41FA5}">
                      <a16:colId xmlns:a16="http://schemas.microsoft.com/office/drawing/2014/main" val="3139534562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4103612190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3766716183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4215031999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2136351855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1619134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67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598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84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146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39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75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487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, Robin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Moine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7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48921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Weighting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matrices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: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1" spc="-1" dirty="0">
                <a:solidFill>
                  <a:srgbClr val="000000"/>
                </a:solidFill>
                <a:latin typeface="Ubuntu"/>
              </a:rPr>
              <a:t>α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multiplied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matrix</a:t>
            </a: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400" b="1" spc="-1" dirty="0">
                <a:solidFill>
                  <a:srgbClr val="000000"/>
                </a:solidFill>
                <a:latin typeface="Ubuntu"/>
              </a:rPr>
              <a:t>β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multiplied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variable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matrix</a:t>
            </a: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400" b="1" spc="-1" dirty="0">
                <a:solidFill>
                  <a:srgbClr val="000000"/>
                </a:solidFill>
                <a:latin typeface="Ubuntu"/>
              </a:rPr>
              <a:t>γ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multiplied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count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matrix</a:t>
            </a: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>
                <a:solidFill>
                  <a:srgbClr val="000000"/>
                </a:solidFill>
                <a:latin typeface="Ubuntu"/>
              </a:rPr>
              <a:t>α + </a:t>
            </a:r>
            <a:r>
              <a:rPr lang="el-GR" sz="2400" spc="-1" dirty="0">
                <a:solidFill>
                  <a:srgbClr val="000000"/>
                </a:solidFill>
                <a:latin typeface="Ubuntu"/>
              </a:rPr>
              <a:t>β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+ </a:t>
            </a:r>
            <a:r>
              <a:rPr lang="el-GR" sz="2400" spc="-1" dirty="0">
                <a:solidFill>
                  <a:srgbClr val="000000"/>
                </a:solidFill>
                <a:latin typeface="Ubuntu"/>
              </a:rPr>
              <a:t>γ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= 1,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that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values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are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fixed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between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[0,1]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9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/18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231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37216</TotalTime>
  <Words>1311</Words>
  <Application>Microsoft Office PowerPoint</Application>
  <PresentationFormat>Personalizar</PresentationFormat>
  <Paragraphs>202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18</vt:i4>
      </vt:variant>
    </vt:vector>
  </HeadingPairs>
  <TitlesOfParts>
    <vt:vector size="28" baseType="lpstr">
      <vt:lpstr>NanumGothic</vt:lpstr>
      <vt:lpstr>Arial</vt:lpstr>
      <vt:lpstr>Calibri</vt:lpstr>
      <vt:lpstr>DejaVu Sans Light</vt:lpstr>
      <vt:lpstr>Symbol</vt:lpstr>
      <vt:lpstr>Times New Roman</vt:lpstr>
      <vt:lpstr>Ubuntu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Suchakra</dc:creator>
  <dc:description/>
  <cp:lastModifiedBy>Vithor Bertalan</cp:lastModifiedBy>
  <cp:revision>1237</cp:revision>
  <cp:lastPrinted>2017-12-04T14:07:24Z</cp:lastPrinted>
  <dcterms:created xsi:type="dcterms:W3CDTF">2013-12-08T10:23:51Z</dcterms:created>
  <dcterms:modified xsi:type="dcterms:W3CDTF">2023-12-05T20:55:19Z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Custom</vt:lpwstr>
  </property>
  <property fmtid="{D5CDD505-2E9C-101B-9397-08002B2CF9AE}" pid="3" name="Slides">
    <vt:i4>3</vt:i4>
  </property>
</Properties>
</file>